
<file path=[Content_Types].xml><?xml version="1.0" encoding="utf-8"?>
<Types xmlns="http://schemas.openxmlformats.org/package/2006/content-types">
  <Override PartName="/_rels/.rels" ContentType="application/vnd.openxmlformats-package.relationships+xml"/>
  <Override PartName="/docProps/custom.xml" ContentType="application/vnd.openxmlformats-officedocument.custom-properties+xml"/>
  <Override PartName="/docProps/core.xml" ContentType="application/vnd.openxmlformats-package.core-properties+xml"/>
  <Override PartName="/docProps/app.xml" ContentType="application/vnd.openxmlformats-officedocument.extended-properties+xml"/>
  <Override PartName="/ppt/_rels/presentation.xml.rels" ContentType="application/vnd.openxmlformats-package.relationships+xml"/>
  <Override PartName="/ppt/media/image6.png" ContentType="image/png"/>
  <Override PartName="/ppt/media/image5.png" ContentType="image/png"/>
  <Override PartName="/ppt/media/image4.png" ContentType="image/png"/>
  <Override PartName="/ppt/media/image3.png" ContentType="image/png"/>
  <Override PartName="/ppt/media/image1.png" ContentType="image/png"/>
  <Override PartName="/ppt/media/image2.png" ContentType="image/png"/>
  <Override PartName="/ppt/media/image7.png" ContentType="image/png"/>
  <Override PartName="/ppt/media/image8.png" ContentType="image/png"/>
  <Override PartName="/ppt/media/image9.png" ContentType="image/png"/>
  <Override PartName="/ppt/media/image22.png" ContentType="image/png"/>
  <Override PartName="/ppt/media/image21.png" ContentType="image/png"/>
  <Override PartName="/ppt/media/image20.png" ContentType="image/png"/>
  <Override PartName="/ppt/media/image19.png" ContentType="image/png"/>
  <Override PartName="/ppt/media/image18.png" ContentType="image/png"/>
  <Override PartName="/ppt/media/image17.png" ContentType="image/png"/>
  <Override PartName="/ppt/media/image15.png" ContentType="image/png"/>
  <Override PartName="/ppt/media/image16.png" ContentType="image/png"/>
  <Override PartName="/ppt/media/image10.png" ContentType="image/png"/>
  <Override PartName="/ppt/media/image11.png" ContentType="image/png"/>
  <Override PartName="/ppt/media/image12.png" ContentType="image/png"/>
  <Override PartName="/ppt/media/image13.png" ContentType="image/png"/>
  <Override PartName="/ppt/media/image14.png" ContentType="image/png"/>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presentation.xml" ContentType="application/vnd.openxmlformats-officedocument.presentationml.presentation.main+xml"/>
  <Override PartName="/ppt/theme/theme2.xml" ContentType="application/vnd.openxmlformats-officedocument.theme+xml"/>
  <Override PartName="/ppt/theme/theme1.xml" ContentType="application/vnd.openxmlformats-officedocument.theme+xml"/>
  <Override PartName="/ppt/slideLayouts/_rels/slideLayout24.xml.rels" ContentType="application/vnd.openxmlformats-package.relationships+xml"/>
  <Override PartName="/ppt/slideLayouts/_rels/slideLayout23.xml.rels" ContentType="application/vnd.openxmlformats-package.relationships+xml"/>
  <Override PartName="/ppt/slideLayouts/_rels/slideLayout22.xml.rels" ContentType="application/vnd.openxmlformats-package.relationships+xml"/>
  <Override PartName="/ppt/slideLayouts/_rels/slideLayout21.xml.rels" ContentType="application/vnd.openxmlformats-package.relationships+xml"/>
  <Override PartName="/ppt/slideLayouts/_rels/slideLayout20.xml.rels" ContentType="application/vnd.openxmlformats-package.relationships+xml"/>
  <Override PartName="/ppt/slideLayouts/_rels/slideLayout19.xml.rels" ContentType="application/vnd.openxmlformats-package.relationships+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14.xml.rels" ContentType="application/vnd.openxmlformats-package.relationships+xml"/>
  <Override PartName="/ppt/slideLayouts/_rels/slideLayout13.xml.rels" ContentType="application/vnd.openxmlformats-package.relationships+xml"/>
  <Override PartName="/ppt/slideLayouts/_rels/slideLayout18.xml.rels" ContentType="application/vnd.openxmlformats-package.relationships+xml"/>
  <Override PartName="/ppt/slideLayouts/_rels/slideLayout4.xml.rels" ContentType="application/vnd.openxmlformats-package.relationships+xml"/>
  <Override PartName="/ppt/slideLayouts/_rels/slideLayout12.xml.rels" ContentType="application/vnd.openxmlformats-package.relationships+xml"/>
  <Override PartName="/ppt/slideLayouts/_rels/slideLayout17.xml.rels" ContentType="application/vnd.openxmlformats-package.relationships+xml"/>
  <Override PartName="/ppt/slideLayouts/_rels/slideLayout3.xml.rels" ContentType="application/vnd.openxmlformats-package.relationships+xml"/>
  <Override PartName="/ppt/slideLayouts/_rels/slideLayout11.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7.xml.rels" ContentType="application/vnd.openxmlformats-package.relationships+xml"/>
  <Override PartName="/ppt/slideLayouts/_rels/slideLayout1.xml.rels" ContentType="application/vnd.openxmlformats-package.relationships+xml"/>
  <Override PartName="/ppt/slideLayouts/_rels/slideLayout15.xml.rels" ContentType="application/vnd.openxmlformats-package.relationships+xml"/>
  <Override PartName="/ppt/slideLayouts/_rels/slideLayout8.xml.rels" ContentType="application/vnd.openxmlformats-package.relationships+xml"/>
  <Override PartName="/ppt/slideLayouts/_rels/slideLayout2.xml.rels" ContentType="application/vnd.openxmlformats-package.relationships+xml"/>
  <Override PartName="/ppt/slideLayouts/_rels/slideLayout16.xml.rels" ContentType="application/vnd.openxmlformats-package.relationships+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24.xml" ContentType="application/vnd.openxmlformats-officedocument.presentationml.slideLayout+xml"/>
  <Override PartName="/ppt/slideLayouts/slideLayout23.xml" ContentType="application/vnd.openxmlformats-officedocument.presentationml.slideLayout+xml"/>
  <Override PartName="/ppt/slideLayouts/slideLayout22.xml" ContentType="application/vnd.openxmlformats-officedocument.presentationml.slideLayout+xml"/>
  <Override PartName="/ppt/slideLayouts/slideLayout21.xml" ContentType="application/vnd.openxmlformats-officedocument.presentationml.slideLayout+xml"/>
  <Override PartName="/ppt/slideLayouts/slideLayout20.xml" ContentType="application/vnd.openxmlformats-officedocument.presentationml.slideLayout+xml"/>
  <Override PartName="/ppt/slideLayouts/slideLayout19.xml" ContentType="application/vnd.openxmlformats-officedocument.presentationml.slideLayout+xml"/>
  <Override PartName="/ppt/slideLayouts/slideLayout18.xml" ContentType="application/vnd.openxmlformats-officedocument.presentationml.slideLayout+xml"/>
  <Override PartName="/ppt/slideLayouts/slideLayout17.xml" ContentType="application/vnd.openxmlformats-officedocument.presentationml.slideLayout+xml"/>
  <Override PartName="/ppt/slideLayouts/slideLayout16.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s/_rels/slide1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3.xml.rels" ContentType="application/vnd.openxmlformats-package.relationships+xml"/>
  <Override PartName="/ppt/slides/_rels/slide1.xml.rels" ContentType="application/vnd.openxmlformats-package.relationships+xml"/>
  <Override PartName="/ppt/slides/_rels/slide9.xml.rels" ContentType="application/vnd.openxmlformats-package.relationships+xml"/>
  <Override PartName="/ppt/slides/_rels/slide2.xml.rels" ContentType="application/vnd.openxmlformats-package.relationships+xml"/>
  <Override PartName="/ppt/slides/_rels/slide7.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slide6.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7.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Lst>
  <p:sldSz cx="12192000" cy="6858000"/>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slide" Target="slides/slide17.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913680" y="609480"/>
            <a:ext cx="10353240" cy="970200"/>
          </a:xfrm>
          <a:prstGeom prst="rect">
            <a:avLst/>
          </a:prstGeom>
        </p:spPr>
        <p:txBody>
          <a:bodyPr lIns="0" rIns="0" tIns="0" bIns="0" anchor="ctr"/>
          <a:p>
            <a:endParaRPr b="0" lang="en-US" sz="1800" spc="-1" strike="noStrike">
              <a:solidFill>
                <a:srgbClr val="ffffff"/>
              </a:solidFill>
              <a:latin typeface="Calisto MT"/>
            </a:endParaRPr>
          </a:p>
        </p:txBody>
      </p:sp>
      <p:sp>
        <p:nvSpPr>
          <p:cNvPr id="27" name="PlaceHolder 2"/>
          <p:cNvSpPr>
            <a:spLocks noGrp="1"/>
          </p:cNvSpPr>
          <p:nvPr>
            <p:ph type="body"/>
          </p:nvPr>
        </p:nvSpPr>
        <p:spPr>
          <a:xfrm>
            <a:off x="913680" y="1732320"/>
            <a:ext cx="10353240" cy="1935720"/>
          </a:xfrm>
          <a:prstGeom prst="rect">
            <a:avLst/>
          </a:prstGeom>
        </p:spPr>
        <p:txBody>
          <a:bodyPr lIns="0" rIns="0" tIns="0" bIns="0">
            <a:normAutofit/>
          </a:bodyPr>
          <a:p>
            <a:endParaRPr b="0" lang="en-US" sz="2000" spc="-1" strike="noStrike">
              <a:solidFill>
                <a:srgbClr val="e3e3e3"/>
              </a:solidFill>
              <a:latin typeface="Calisto MT"/>
            </a:endParaRPr>
          </a:p>
        </p:txBody>
      </p:sp>
      <p:sp>
        <p:nvSpPr>
          <p:cNvPr id="28" name="PlaceHolder 3"/>
          <p:cNvSpPr>
            <a:spLocks noGrp="1"/>
          </p:cNvSpPr>
          <p:nvPr>
            <p:ph type="body"/>
          </p:nvPr>
        </p:nvSpPr>
        <p:spPr>
          <a:xfrm>
            <a:off x="913680" y="3852360"/>
            <a:ext cx="10353240" cy="1935720"/>
          </a:xfrm>
          <a:prstGeom prst="rect">
            <a:avLst/>
          </a:prstGeom>
        </p:spPr>
        <p:txBody>
          <a:bodyPr lIns="0" rIns="0" tIns="0" bIns="0">
            <a:normAutofit/>
          </a:bodyPr>
          <a:p>
            <a:endParaRPr b="0" lang="en-US" sz="2000" spc="-1" strike="noStrike">
              <a:solidFill>
                <a:srgbClr val="e3e3e3"/>
              </a:solidFill>
              <a:latin typeface="Calisto MT"/>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913680" y="609480"/>
            <a:ext cx="10353240" cy="970200"/>
          </a:xfrm>
          <a:prstGeom prst="rect">
            <a:avLst/>
          </a:prstGeom>
        </p:spPr>
        <p:txBody>
          <a:bodyPr lIns="0" rIns="0" tIns="0" bIns="0" anchor="ctr"/>
          <a:p>
            <a:endParaRPr b="0" lang="en-US" sz="1800" spc="-1" strike="noStrike">
              <a:solidFill>
                <a:srgbClr val="ffffff"/>
              </a:solidFill>
              <a:latin typeface="Calisto MT"/>
            </a:endParaRPr>
          </a:p>
        </p:txBody>
      </p:sp>
      <p:sp>
        <p:nvSpPr>
          <p:cNvPr id="30" name="PlaceHolder 2"/>
          <p:cNvSpPr>
            <a:spLocks noGrp="1"/>
          </p:cNvSpPr>
          <p:nvPr>
            <p:ph type="body"/>
          </p:nvPr>
        </p:nvSpPr>
        <p:spPr>
          <a:xfrm>
            <a:off x="913680" y="1732320"/>
            <a:ext cx="5052240" cy="1935720"/>
          </a:xfrm>
          <a:prstGeom prst="rect">
            <a:avLst/>
          </a:prstGeom>
        </p:spPr>
        <p:txBody>
          <a:bodyPr lIns="0" rIns="0" tIns="0" bIns="0">
            <a:normAutofit/>
          </a:bodyPr>
          <a:p>
            <a:endParaRPr b="0" lang="en-US" sz="2000" spc="-1" strike="noStrike">
              <a:solidFill>
                <a:srgbClr val="e3e3e3"/>
              </a:solidFill>
              <a:latin typeface="Calisto MT"/>
            </a:endParaRPr>
          </a:p>
        </p:txBody>
      </p:sp>
      <p:sp>
        <p:nvSpPr>
          <p:cNvPr id="31" name="PlaceHolder 3"/>
          <p:cNvSpPr>
            <a:spLocks noGrp="1"/>
          </p:cNvSpPr>
          <p:nvPr>
            <p:ph type="body"/>
          </p:nvPr>
        </p:nvSpPr>
        <p:spPr>
          <a:xfrm>
            <a:off x="6219000" y="1732320"/>
            <a:ext cx="5052240" cy="1935720"/>
          </a:xfrm>
          <a:prstGeom prst="rect">
            <a:avLst/>
          </a:prstGeom>
        </p:spPr>
        <p:txBody>
          <a:bodyPr lIns="0" rIns="0" tIns="0" bIns="0">
            <a:normAutofit/>
          </a:bodyPr>
          <a:p>
            <a:endParaRPr b="0" lang="en-US" sz="2000" spc="-1" strike="noStrike">
              <a:solidFill>
                <a:srgbClr val="e3e3e3"/>
              </a:solidFill>
              <a:latin typeface="Calisto MT"/>
            </a:endParaRPr>
          </a:p>
        </p:txBody>
      </p:sp>
      <p:sp>
        <p:nvSpPr>
          <p:cNvPr id="32" name="PlaceHolder 4"/>
          <p:cNvSpPr>
            <a:spLocks noGrp="1"/>
          </p:cNvSpPr>
          <p:nvPr>
            <p:ph type="body"/>
          </p:nvPr>
        </p:nvSpPr>
        <p:spPr>
          <a:xfrm>
            <a:off x="913680" y="3852360"/>
            <a:ext cx="5052240" cy="1935720"/>
          </a:xfrm>
          <a:prstGeom prst="rect">
            <a:avLst/>
          </a:prstGeom>
        </p:spPr>
        <p:txBody>
          <a:bodyPr lIns="0" rIns="0" tIns="0" bIns="0">
            <a:normAutofit/>
          </a:bodyPr>
          <a:p>
            <a:endParaRPr b="0" lang="en-US" sz="2000" spc="-1" strike="noStrike">
              <a:solidFill>
                <a:srgbClr val="e3e3e3"/>
              </a:solidFill>
              <a:latin typeface="Calisto MT"/>
            </a:endParaRPr>
          </a:p>
        </p:txBody>
      </p:sp>
      <p:sp>
        <p:nvSpPr>
          <p:cNvPr id="33" name="PlaceHolder 5"/>
          <p:cNvSpPr>
            <a:spLocks noGrp="1"/>
          </p:cNvSpPr>
          <p:nvPr>
            <p:ph type="body"/>
          </p:nvPr>
        </p:nvSpPr>
        <p:spPr>
          <a:xfrm>
            <a:off x="6219000" y="3852360"/>
            <a:ext cx="5052240" cy="1935720"/>
          </a:xfrm>
          <a:prstGeom prst="rect">
            <a:avLst/>
          </a:prstGeom>
        </p:spPr>
        <p:txBody>
          <a:bodyPr lIns="0" rIns="0" tIns="0" bIns="0">
            <a:normAutofit/>
          </a:bodyPr>
          <a:p>
            <a:endParaRPr b="0" lang="en-US" sz="2000" spc="-1" strike="noStrike">
              <a:solidFill>
                <a:srgbClr val="e3e3e3"/>
              </a:solidFill>
              <a:latin typeface="Calisto MT"/>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913680" y="609480"/>
            <a:ext cx="10353240" cy="970200"/>
          </a:xfrm>
          <a:prstGeom prst="rect">
            <a:avLst/>
          </a:prstGeom>
        </p:spPr>
        <p:txBody>
          <a:bodyPr lIns="0" rIns="0" tIns="0" bIns="0" anchor="ctr"/>
          <a:p>
            <a:endParaRPr b="0" lang="en-US" sz="1800" spc="-1" strike="noStrike">
              <a:solidFill>
                <a:srgbClr val="ffffff"/>
              </a:solidFill>
              <a:latin typeface="Calisto MT"/>
            </a:endParaRPr>
          </a:p>
        </p:txBody>
      </p:sp>
      <p:sp>
        <p:nvSpPr>
          <p:cNvPr id="35" name="PlaceHolder 2"/>
          <p:cNvSpPr>
            <a:spLocks noGrp="1"/>
          </p:cNvSpPr>
          <p:nvPr>
            <p:ph type="body"/>
          </p:nvPr>
        </p:nvSpPr>
        <p:spPr>
          <a:xfrm>
            <a:off x="913680" y="1732320"/>
            <a:ext cx="3333600" cy="1935720"/>
          </a:xfrm>
          <a:prstGeom prst="rect">
            <a:avLst/>
          </a:prstGeom>
        </p:spPr>
        <p:txBody>
          <a:bodyPr lIns="0" rIns="0" tIns="0" bIns="0">
            <a:normAutofit/>
          </a:bodyPr>
          <a:p>
            <a:endParaRPr b="0" lang="en-US" sz="2000" spc="-1" strike="noStrike">
              <a:solidFill>
                <a:srgbClr val="e3e3e3"/>
              </a:solidFill>
              <a:latin typeface="Calisto MT"/>
            </a:endParaRPr>
          </a:p>
        </p:txBody>
      </p:sp>
      <p:sp>
        <p:nvSpPr>
          <p:cNvPr id="36" name="PlaceHolder 3"/>
          <p:cNvSpPr>
            <a:spLocks noGrp="1"/>
          </p:cNvSpPr>
          <p:nvPr>
            <p:ph type="body"/>
          </p:nvPr>
        </p:nvSpPr>
        <p:spPr>
          <a:xfrm>
            <a:off x="4414320" y="1732320"/>
            <a:ext cx="3333600" cy="1935720"/>
          </a:xfrm>
          <a:prstGeom prst="rect">
            <a:avLst/>
          </a:prstGeom>
        </p:spPr>
        <p:txBody>
          <a:bodyPr lIns="0" rIns="0" tIns="0" bIns="0">
            <a:normAutofit/>
          </a:bodyPr>
          <a:p>
            <a:endParaRPr b="0" lang="en-US" sz="2000" spc="-1" strike="noStrike">
              <a:solidFill>
                <a:srgbClr val="e3e3e3"/>
              </a:solidFill>
              <a:latin typeface="Calisto MT"/>
            </a:endParaRPr>
          </a:p>
        </p:txBody>
      </p:sp>
      <p:sp>
        <p:nvSpPr>
          <p:cNvPr id="37" name="PlaceHolder 4"/>
          <p:cNvSpPr>
            <a:spLocks noGrp="1"/>
          </p:cNvSpPr>
          <p:nvPr>
            <p:ph type="body"/>
          </p:nvPr>
        </p:nvSpPr>
        <p:spPr>
          <a:xfrm>
            <a:off x="7914960" y="1732320"/>
            <a:ext cx="3333600" cy="1935720"/>
          </a:xfrm>
          <a:prstGeom prst="rect">
            <a:avLst/>
          </a:prstGeom>
        </p:spPr>
        <p:txBody>
          <a:bodyPr lIns="0" rIns="0" tIns="0" bIns="0">
            <a:normAutofit/>
          </a:bodyPr>
          <a:p>
            <a:endParaRPr b="0" lang="en-US" sz="2000" spc="-1" strike="noStrike">
              <a:solidFill>
                <a:srgbClr val="e3e3e3"/>
              </a:solidFill>
              <a:latin typeface="Calisto MT"/>
            </a:endParaRPr>
          </a:p>
        </p:txBody>
      </p:sp>
      <p:sp>
        <p:nvSpPr>
          <p:cNvPr id="38" name="PlaceHolder 5"/>
          <p:cNvSpPr>
            <a:spLocks noGrp="1"/>
          </p:cNvSpPr>
          <p:nvPr>
            <p:ph type="body"/>
          </p:nvPr>
        </p:nvSpPr>
        <p:spPr>
          <a:xfrm>
            <a:off x="913680" y="3852360"/>
            <a:ext cx="3333600" cy="1935720"/>
          </a:xfrm>
          <a:prstGeom prst="rect">
            <a:avLst/>
          </a:prstGeom>
        </p:spPr>
        <p:txBody>
          <a:bodyPr lIns="0" rIns="0" tIns="0" bIns="0">
            <a:normAutofit/>
          </a:bodyPr>
          <a:p>
            <a:endParaRPr b="0" lang="en-US" sz="2000" spc="-1" strike="noStrike">
              <a:solidFill>
                <a:srgbClr val="e3e3e3"/>
              </a:solidFill>
              <a:latin typeface="Calisto MT"/>
            </a:endParaRPr>
          </a:p>
        </p:txBody>
      </p:sp>
      <p:sp>
        <p:nvSpPr>
          <p:cNvPr id="39" name="PlaceHolder 6"/>
          <p:cNvSpPr>
            <a:spLocks noGrp="1"/>
          </p:cNvSpPr>
          <p:nvPr>
            <p:ph type="body"/>
          </p:nvPr>
        </p:nvSpPr>
        <p:spPr>
          <a:xfrm>
            <a:off x="4414320" y="3852360"/>
            <a:ext cx="3333600" cy="1935720"/>
          </a:xfrm>
          <a:prstGeom prst="rect">
            <a:avLst/>
          </a:prstGeom>
        </p:spPr>
        <p:txBody>
          <a:bodyPr lIns="0" rIns="0" tIns="0" bIns="0">
            <a:normAutofit/>
          </a:bodyPr>
          <a:p>
            <a:endParaRPr b="0" lang="en-US" sz="2000" spc="-1" strike="noStrike">
              <a:solidFill>
                <a:srgbClr val="e3e3e3"/>
              </a:solidFill>
              <a:latin typeface="Calisto MT"/>
            </a:endParaRPr>
          </a:p>
        </p:txBody>
      </p:sp>
      <p:sp>
        <p:nvSpPr>
          <p:cNvPr id="40" name="PlaceHolder 7"/>
          <p:cNvSpPr>
            <a:spLocks noGrp="1"/>
          </p:cNvSpPr>
          <p:nvPr>
            <p:ph type="body"/>
          </p:nvPr>
        </p:nvSpPr>
        <p:spPr>
          <a:xfrm>
            <a:off x="7914960" y="3852360"/>
            <a:ext cx="3333600" cy="1935720"/>
          </a:xfrm>
          <a:prstGeom prst="rect">
            <a:avLst/>
          </a:prstGeom>
        </p:spPr>
        <p:txBody>
          <a:bodyPr lIns="0" rIns="0" tIns="0" bIns="0">
            <a:normAutofit/>
          </a:bodyPr>
          <a:p>
            <a:endParaRPr b="0" lang="en-US" sz="2000" spc="-1" strike="noStrike">
              <a:solidFill>
                <a:srgbClr val="e3e3e3"/>
              </a:solidFill>
              <a:latin typeface="Calisto MT"/>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913680" y="609480"/>
            <a:ext cx="10353240" cy="970200"/>
          </a:xfrm>
          <a:prstGeom prst="rect">
            <a:avLst/>
          </a:prstGeom>
        </p:spPr>
        <p:txBody>
          <a:bodyPr lIns="0" rIns="0" tIns="0" bIns="0" anchor="ctr"/>
          <a:p>
            <a:endParaRPr b="0" lang="en-US" sz="1800" spc="-1" strike="noStrike">
              <a:solidFill>
                <a:srgbClr val="ffffff"/>
              </a:solidFill>
              <a:latin typeface="Calisto MT"/>
            </a:endParaRPr>
          </a:p>
        </p:txBody>
      </p:sp>
      <p:sp>
        <p:nvSpPr>
          <p:cNvPr id="47" name="PlaceHolder 2"/>
          <p:cNvSpPr>
            <a:spLocks noGrp="1"/>
          </p:cNvSpPr>
          <p:nvPr>
            <p:ph type="subTitle"/>
          </p:nvPr>
        </p:nvSpPr>
        <p:spPr>
          <a:xfrm>
            <a:off x="913680" y="1732320"/>
            <a:ext cx="10353240" cy="4058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913680" y="609480"/>
            <a:ext cx="10353240" cy="970200"/>
          </a:xfrm>
          <a:prstGeom prst="rect">
            <a:avLst/>
          </a:prstGeom>
        </p:spPr>
        <p:txBody>
          <a:bodyPr lIns="0" rIns="0" tIns="0" bIns="0" anchor="ctr"/>
          <a:p>
            <a:endParaRPr b="0" lang="en-US" sz="1800" spc="-1" strike="noStrike">
              <a:solidFill>
                <a:srgbClr val="ffffff"/>
              </a:solidFill>
              <a:latin typeface="Calisto MT"/>
            </a:endParaRPr>
          </a:p>
        </p:txBody>
      </p:sp>
      <p:sp>
        <p:nvSpPr>
          <p:cNvPr id="49" name="PlaceHolder 2"/>
          <p:cNvSpPr>
            <a:spLocks noGrp="1"/>
          </p:cNvSpPr>
          <p:nvPr>
            <p:ph type="body"/>
          </p:nvPr>
        </p:nvSpPr>
        <p:spPr>
          <a:xfrm>
            <a:off x="913680" y="1732320"/>
            <a:ext cx="10353240" cy="4058280"/>
          </a:xfrm>
          <a:prstGeom prst="rect">
            <a:avLst/>
          </a:prstGeom>
        </p:spPr>
        <p:txBody>
          <a:bodyPr lIns="0" rIns="0" tIns="0" bIns="0">
            <a:normAutofit/>
          </a:bodyPr>
          <a:p>
            <a:endParaRPr b="0" lang="en-US" sz="2000" spc="-1" strike="noStrike">
              <a:solidFill>
                <a:srgbClr val="e3e3e3"/>
              </a:solidFill>
              <a:latin typeface="Calisto MT"/>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913680" y="609480"/>
            <a:ext cx="10353240" cy="970200"/>
          </a:xfrm>
          <a:prstGeom prst="rect">
            <a:avLst/>
          </a:prstGeom>
        </p:spPr>
        <p:txBody>
          <a:bodyPr lIns="0" rIns="0" tIns="0" bIns="0" anchor="ctr"/>
          <a:p>
            <a:endParaRPr b="0" lang="en-US" sz="1800" spc="-1" strike="noStrike">
              <a:solidFill>
                <a:srgbClr val="ffffff"/>
              </a:solidFill>
              <a:latin typeface="Calisto MT"/>
            </a:endParaRPr>
          </a:p>
        </p:txBody>
      </p:sp>
      <p:sp>
        <p:nvSpPr>
          <p:cNvPr id="51" name="PlaceHolder 2"/>
          <p:cNvSpPr>
            <a:spLocks noGrp="1"/>
          </p:cNvSpPr>
          <p:nvPr>
            <p:ph type="body"/>
          </p:nvPr>
        </p:nvSpPr>
        <p:spPr>
          <a:xfrm>
            <a:off x="913680" y="1732320"/>
            <a:ext cx="5052240" cy="4058280"/>
          </a:xfrm>
          <a:prstGeom prst="rect">
            <a:avLst/>
          </a:prstGeom>
        </p:spPr>
        <p:txBody>
          <a:bodyPr lIns="0" rIns="0" tIns="0" bIns="0">
            <a:normAutofit/>
          </a:bodyPr>
          <a:p>
            <a:endParaRPr b="0" lang="en-US" sz="2000" spc="-1" strike="noStrike">
              <a:solidFill>
                <a:srgbClr val="e3e3e3"/>
              </a:solidFill>
              <a:latin typeface="Calisto MT"/>
            </a:endParaRPr>
          </a:p>
        </p:txBody>
      </p:sp>
      <p:sp>
        <p:nvSpPr>
          <p:cNvPr id="52" name="PlaceHolder 3"/>
          <p:cNvSpPr>
            <a:spLocks noGrp="1"/>
          </p:cNvSpPr>
          <p:nvPr>
            <p:ph type="body"/>
          </p:nvPr>
        </p:nvSpPr>
        <p:spPr>
          <a:xfrm>
            <a:off x="6219000" y="1732320"/>
            <a:ext cx="5052240" cy="4058280"/>
          </a:xfrm>
          <a:prstGeom prst="rect">
            <a:avLst/>
          </a:prstGeom>
        </p:spPr>
        <p:txBody>
          <a:bodyPr lIns="0" rIns="0" tIns="0" bIns="0">
            <a:normAutofit/>
          </a:bodyPr>
          <a:p>
            <a:endParaRPr b="0" lang="en-US" sz="2000" spc="-1" strike="noStrike">
              <a:solidFill>
                <a:srgbClr val="e3e3e3"/>
              </a:solidFill>
              <a:latin typeface="Calisto MT"/>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3" name="PlaceHolder 1"/>
          <p:cNvSpPr>
            <a:spLocks noGrp="1"/>
          </p:cNvSpPr>
          <p:nvPr>
            <p:ph type="title"/>
          </p:nvPr>
        </p:nvSpPr>
        <p:spPr>
          <a:xfrm>
            <a:off x="913680" y="609480"/>
            <a:ext cx="10353240" cy="970200"/>
          </a:xfrm>
          <a:prstGeom prst="rect">
            <a:avLst/>
          </a:prstGeom>
        </p:spPr>
        <p:txBody>
          <a:bodyPr lIns="0" rIns="0" tIns="0" bIns="0" anchor="ctr"/>
          <a:p>
            <a:endParaRPr b="0" lang="en-US" sz="1800" spc="-1" strike="noStrike">
              <a:solidFill>
                <a:srgbClr val="ffffff"/>
              </a:solidFill>
              <a:latin typeface="Calisto MT"/>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4" name="PlaceHolder 1"/>
          <p:cNvSpPr>
            <a:spLocks noGrp="1"/>
          </p:cNvSpPr>
          <p:nvPr>
            <p:ph type="subTitle"/>
          </p:nvPr>
        </p:nvSpPr>
        <p:spPr>
          <a:xfrm>
            <a:off x="913680" y="609480"/>
            <a:ext cx="10353240" cy="449856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913680" y="609480"/>
            <a:ext cx="10353240" cy="970200"/>
          </a:xfrm>
          <a:prstGeom prst="rect">
            <a:avLst/>
          </a:prstGeom>
        </p:spPr>
        <p:txBody>
          <a:bodyPr lIns="0" rIns="0" tIns="0" bIns="0" anchor="ctr"/>
          <a:p>
            <a:endParaRPr b="0" lang="en-US" sz="1800" spc="-1" strike="noStrike">
              <a:solidFill>
                <a:srgbClr val="ffffff"/>
              </a:solidFill>
              <a:latin typeface="Calisto MT"/>
            </a:endParaRPr>
          </a:p>
        </p:txBody>
      </p:sp>
      <p:sp>
        <p:nvSpPr>
          <p:cNvPr id="56" name="PlaceHolder 2"/>
          <p:cNvSpPr>
            <a:spLocks noGrp="1"/>
          </p:cNvSpPr>
          <p:nvPr>
            <p:ph type="body"/>
          </p:nvPr>
        </p:nvSpPr>
        <p:spPr>
          <a:xfrm>
            <a:off x="913680" y="1732320"/>
            <a:ext cx="5052240" cy="1935720"/>
          </a:xfrm>
          <a:prstGeom prst="rect">
            <a:avLst/>
          </a:prstGeom>
        </p:spPr>
        <p:txBody>
          <a:bodyPr lIns="0" rIns="0" tIns="0" bIns="0">
            <a:normAutofit/>
          </a:bodyPr>
          <a:p>
            <a:endParaRPr b="0" lang="en-US" sz="2000" spc="-1" strike="noStrike">
              <a:solidFill>
                <a:srgbClr val="e3e3e3"/>
              </a:solidFill>
              <a:latin typeface="Calisto MT"/>
            </a:endParaRPr>
          </a:p>
        </p:txBody>
      </p:sp>
      <p:sp>
        <p:nvSpPr>
          <p:cNvPr id="57" name="PlaceHolder 3"/>
          <p:cNvSpPr>
            <a:spLocks noGrp="1"/>
          </p:cNvSpPr>
          <p:nvPr>
            <p:ph type="body"/>
          </p:nvPr>
        </p:nvSpPr>
        <p:spPr>
          <a:xfrm>
            <a:off x="6219000" y="1732320"/>
            <a:ext cx="5052240" cy="4058280"/>
          </a:xfrm>
          <a:prstGeom prst="rect">
            <a:avLst/>
          </a:prstGeom>
        </p:spPr>
        <p:txBody>
          <a:bodyPr lIns="0" rIns="0" tIns="0" bIns="0">
            <a:normAutofit/>
          </a:bodyPr>
          <a:p>
            <a:endParaRPr b="0" lang="en-US" sz="2000" spc="-1" strike="noStrike">
              <a:solidFill>
                <a:srgbClr val="e3e3e3"/>
              </a:solidFill>
              <a:latin typeface="Calisto MT"/>
            </a:endParaRPr>
          </a:p>
        </p:txBody>
      </p:sp>
      <p:sp>
        <p:nvSpPr>
          <p:cNvPr id="58" name="PlaceHolder 4"/>
          <p:cNvSpPr>
            <a:spLocks noGrp="1"/>
          </p:cNvSpPr>
          <p:nvPr>
            <p:ph type="body"/>
          </p:nvPr>
        </p:nvSpPr>
        <p:spPr>
          <a:xfrm>
            <a:off x="913680" y="3852360"/>
            <a:ext cx="5052240" cy="1935720"/>
          </a:xfrm>
          <a:prstGeom prst="rect">
            <a:avLst/>
          </a:prstGeom>
        </p:spPr>
        <p:txBody>
          <a:bodyPr lIns="0" rIns="0" tIns="0" bIns="0">
            <a:normAutofit/>
          </a:bodyPr>
          <a:p>
            <a:endParaRPr b="0" lang="en-US" sz="2000" spc="-1" strike="noStrike">
              <a:solidFill>
                <a:srgbClr val="e3e3e3"/>
              </a:solidFill>
              <a:latin typeface="Calisto MT"/>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913680" y="609480"/>
            <a:ext cx="10353240" cy="970200"/>
          </a:xfrm>
          <a:prstGeom prst="rect">
            <a:avLst/>
          </a:prstGeom>
        </p:spPr>
        <p:txBody>
          <a:bodyPr lIns="0" rIns="0" tIns="0" bIns="0" anchor="ctr"/>
          <a:p>
            <a:endParaRPr b="0" lang="en-US" sz="1800" spc="-1" strike="noStrike">
              <a:solidFill>
                <a:srgbClr val="ffffff"/>
              </a:solidFill>
              <a:latin typeface="Calisto MT"/>
            </a:endParaRPr>
          </a:p>
        </p:txBody>
      </p:sp>
      <p:sp>
        <p:nvSpPr>
          <p:cNvPr id="6" name="PlaceHolder 2"/>
          <p:cNvSpPr>
            <a:spLocks noGrp="1"/>
          </p:cNvSpPr>
          <p:nvPr>
            <p:ph type="subTitle"/>
          </p:nvPr>
        </p:nvSpPr>
        <p:spPr>
          <a:xfrm>
            <a:off x="913680" y="1732320"/>
            <a:ext cx="10353240" cy="4058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913680" y="609480"/>
            <a:ext cx="10353240" cy="970200"/>
          </a:xfrm>
          <a:prstGeom prst="rect">
            <a:avLst/>
          </a:prstGeom>
        </p:spPr>
        <p:txBody>
          <a:bodyPr lIns="0" rIns="0" tIns="0" bIns="0" anchor="ctr"/>
          <a:p>
            <a:endParaRPr b="0" lang="en-US" sz="1800" spc="-1" strike="noStrike">
              <a:solidFill>
                <a:srgbClr val="ffffff"/>
              </a:solidFill>
              <a:latin typeface="Calisto MT"/>
            </a:endParaRPr>
          </a:p>
        </p:txBody>
      </p:sp>
      <p:sp>
        <p:nvSpPr>
          <p:cNvPr id="60" name="PlaceHolder 2"/>
          <p:cNvSpPr>
            <a:spLocks noGrp="1"/>
          </p:cNvSpPr>
          <p:nvPr>
            <p:ph type="body"/>
          </p:nvPr>
        </p:nvSpPr>
        <p:spPr>
          <a:xfrm>
            <a:off x="913680" y="1732320"/>
            <a:ext cx="5052240" cy="4058280"/>
          </a:xfrm>
          <a:prstGeom prst="rect">
            <a:avLst/>
          </a:prstGeom>
        </p:spPr>
        <p:txBody>
          <a:bodyPr lIns="0" rIns="0" tIns="0" bIns="0">
            <a:normAutofit/>
          </a:bodyPr>
          <a:p>
            <a:endParaRPr b="0" lang="en-US" sz="2000" spc="-1" strike="noStrike">
              <a:solidFill>
                <a:srgbClr val="e3e3e3"/>
              </a:solidFill>
              <a:latin typeface="Calisto MT"/>
            </a:endParaRPr>
          </a:p>
        </p:txBody>
      </p:sp>
      <p:sp>
        <p:nvSpPr>
          <p:cNvPr id="61" name="PlaceHolder 3"/>
          <p:cNvSpPr>
            <a:spLocks noGrp="1"/>
          </p:cNvSpPr>
          <p:nvPr>
            <p:ph type="body"/>
          </p:nvPr>
        </p:nvSpPr>
        <p:spPr>
          <a:xfrm>
            <a:off x="6219000" y="1732320"/>
            <a:ext cx="5052240" cy="1935720"/>
          </a:xfrm>
          <a:prstGeom prst="rect">
            <a:avLst/>
          </a:prstGeom>
        </p:spPr>
        <p:txBody>
          <a:bodyPr lIns="0" rIns="0" tIns="0" bIns="0">
            <a:normAutofit/>
          </a:bodyPr>
          <a:p>
            <a:endParaRPr b="0" lang="en-US" sz="2000" spc="-1" strike="noStrike">
              <a:solidFill>
                <a:srgbClr val="e3e3e3"/>
              </a:solidFill>
              <a:latin typeface="Calisto MT"/>
            </a:endParaRPr>
          </a:p>
        </p:txBody>
      </p:sp>
      <p:sp>
        <p:nvSpPr>
          <p:cNvPr id="62" name="PlaceHolder 4"/>
          <p:cNvSpPr>
            <a:spLocks noGrp="1"/>
          </p:cNvSpPr>
          <p:nvPr>
            <p:ph type="body"/>
          </p:nvPr>
        </p:nvSpPr>
        <p:spPr>
          <a:xfrm>
            <a:off x="6219000" y="3852360"/>
            <a:ext cx="5052240" cy="1935720"/>
          </a:xfrm>
          <a:prstGeom prst="rect">
            <a:avLst/>
          </a:prstGeom>
        </p:spPr>
        <p:txBody>
          <a:bodyPr lIns="0" rIns="0" tIns="0" bIns="0">
            <a:normAutofit/>
          </a:bodyPr>
          <a:p>
            <a:endParaRPr b="0" lang="en-US" sz="2000" spc="-1" strike="noStrike">
              <a:solidFill>
                <a:srgbClr val="e3e3e3"/>
              </a:solidFill>
              <a:latin typeface="Calisto MT"/>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913680" y="609480"/>
            <a:ext cx="10353240" cy="970200"/>
          </a:xfrm>
          <a:prstGeom prst="rect">
            <a:avLst/>
          </a:prstGeom>
        </p:spPr>
        <p:txBody>
          <a:bodyPr lIns="0" rIns="0" tIns="0" bIns="0" anchor="ctr"/>
          <a:p>
            <a:endParaRPr b="0" lang="en-US" sz="1800" spc="-1" strike="noStrike">
              <a:solidFill>
                <a:srgbClr val="ffffff"/>
              </a:solidFill>
              <a:latin typeface="Calisto MT"/>
            </a:endParaRPr>
          </a:p>
        </p:txBody>
      </p:sp>
      <p:sp>
        <p:nvSpPr>
          <p:cNvPr id="64" name="PlaceHolder 2"/>
          <p:cNvSpPr>
            <a:spLocks noGrp="1"/>
          </p:cNvSpPr>
          <p:nvPr>
            <p:ph type="body"/>
          </p:nvPr>
        </p:nvSpPr>
        <p:spPr>
          <a:xfrm>
            <a:off x="913680" y="1732320"/>
            <a:ext cx="5052240" cy="1935720"/>
          </a:xfrm>
          <a:prstGeom prst="rect">
            <a:avLst/>
          </a:prstGeom>
        </p:spPr>
        <p:txBody>
          <a:bodyPr lIns="0" rIns="0" tIns="0" bIns="0">
            <a:normAutofit/>
          </a:bodyPr>
          <a:p>
            <a:endParaRPr b="0" lang="en-US" sz="2000" spc="-1" strike="noStrike">
              <a:solidFill>
                <a:srgbClr val="e3e3e3"/>
              </a:solidFill>
              <a:latin typeface="Calisto MT"/>
            </a:endParaRPr>
          </a:p>
        </p:txBody>
      </p:sp>
      <p:sp>
        <p:nvSpPr>
          <p:cNvPr id="65" name="PlaceHolder 3"/>
          <p:cNvSpPr>
            <a:spLocks noGrp="1"/>
          </p:cNvSpPr>
          <p:nvPr>
            <p:ph type="body"/>
          </p:nvPr>
        </p:nvSpPr>
        <p:spPr>
          <a:xfrm>
            <a:off x="6219000" y="1732320"/>
            <a:ext cx="5052240" cy="1935720"/>
          </a:xfrm>
          <a:prstGeom prst="rect">
            <a:avLst/>
          </a:prstGeom>
        </p:spPr>
        <p:txBody>
          <a:bodyPr lIns="0" rIns="0" tIns="0" bIns="0">
            <a:normAutofit/>
          </a:bodyPr>
          <a:p>
            <a:endParaRPr b="0" lang="en-US" sz="2000" spc="-1" strike="noStrike">
              <a:solidFill>
                <a:srgbClr val="e3e3e3"/>
              </a:solidFill>
              <a:latin typeface="Calisto MT"/>
            </a:endParaRPr>
          </a:p>
        </p:txBody>
      </p:sp>
      <p:sp>
        <p:nvSpPr>
          <p:cNvPr id="66" name="PlaceHolder 4"/>
          <p:cNvSpPr>
            <a:spLocks noGrp="1"/>
          </p:cNvSpPr>
          <p:nvPr>
            <p:ph type="body"/>
          </p:nvPr>
        </p:nvSpPr>
        <p:spPr>
          <a:xfrm>
            <a:off x="913680" y="3852360"/>
            <a:ext cx="10353240" cy="1935720"/>
          </a:xfrm>
          <a:prstGeom prst="rect">
            <a:avLst/>
          </a:prstGeom>
        </p:spPr>
        <p:txBody>
          <a:bodyPr lIns="0" rIns="0" tIns="0" bIns="0">
            <a:normAutofit/>
          </a:bodyPr>
          <a:p>
            <a:endParaRPr b="0" lang="en-US" sz="2000" spc="-1" strike="noStrike">
              <a:solidFill>
                <a:srgbClr val="e3e3e3"/>
              </a:solidFill>
              <a:latin typeface="Calisto MT"/>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913680" y="609480"/>
            <a:ext cx="10353240" cy="970200"/>
          </a:xfrm>
          <a:prstGeom prst="rect">
            <a:avLst/>
          </a:prstGeom>
        </p:spPr>
        <p:txBody>
          <a:bodyPr lIns="0" rIns="0" tIns="0" bIns="0" anchor="ctr"/>
          <a:p>
            <a:endParaRPr b="0" lang="en-US" sz="1800" spc="-1" strike="noStrike">
              <a:solidFill>
                <a:srgbClr val="ffffff"/>
              </a:solidFill>
              <a:latin typeface="Calisto MT"/>
            </a:endParaRPr>
          </a:p>
        </p:txBody>
      </p:sp>
      <p:sp>
        <p:nvSpPr>
          <p:cNvPr id="68" name="PlaceHolder 2"/>
          <p:cNvSpPr>
            <a:spLocks noGrp="1"/>
          </p:cNvSpPr>
          <p:nvPr>
            <p:ph type="body"/>
          </p:nvPr>
        </p:nvSpPr>
        <p:spPr>
          <a:xfrm>
            <a:off x="913680" y="1732320"/>
            <a:ext cx="10353240" cy="1935720"/>
          </a:xfrm>
          <a:prstGeom prst="rect">
            <a:avLst/>
          </a:prstGeom>
        </p:spPr>
        <p:txBody>
          <a:bodyPr lIns="0" rIns="0" tIns="0" bIns="0">
            <a:normAutofit/>
          </a:bodyPr>
          <a:p>
            <a:endParaRPr b="0" lang="en-US" sz="2000" spc="-1" strike="noStrike">
              <a:solidFill>
                <a:srgbClr val="e3e3e3"/>
              </a:solidFill>
              <a:latin typeface="Calisto MT"/>
            </a:endParaRPr>
          </a:p>
        </p:txBody>
      </p:sp>
      <p:sp>
        <p:nvSpPr>
          <p:cNvPr id="69" name="PlaceHolder 3"/>
          <p:cNvSpPr>
            <a:spLocks noGrp="1"/>
          </p:cNvSpPr>
          <p:nvPr>
            <p:ph type="body"/>
          </p:nvPr>
        </p:nvSpPr>
        <p:spPr>
          <a:xfrm>
            <a:off x="913680" y="3852360"/>
            <a:ext cx="10353240" cy="1935720"/>
          </a:xfrm>
          <a:prstGeom prst="rect">
            <a:avLst/>
          </a:prstGeom>
        </p:spPr>
        <p:txBody>
          <a:bodyPr lIns="0" rIns="0" tIns="0" bIns="0">
            <a:normAutofit/>
          </a:bodyPr>
          <a:p>
            <a:endParaRPr b="0" lang="en-US" sz="2000" spc="-1" strike="noStrike">
              <a:solidFill>
                <a:srgbClr val="e3e3e3"/>
              </a:solidFill>
              <a:latin typeface="Calisto MT"/>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913680" y="609480"/>
            <a:ext cx="10353240" cy="970200"/>
          </a:xfrm>
          <a:prstGeom prst="rect">
            <a:avLst/>
          </a:prstGeom>
        </p:spPr>
        <p:txBody>
          <a:bodyPr lIns="0" rIns="0" tIns="0" bIns="0" anchor="ctr"/>
          <a:p>
            <a:endParaRPr b="0" lang="en-US" sz="1800" spc="-1" strike="noStrike">
              <a:solidFill>
                <a:srgbClr val="ffffff"/>
              </a:solidFill>
              <a:latin typeface="Calisto MT"/>
            </a:endParaRPr>
          </a:p>
        </p:txBody>
      </p:sp>
      <p:sp>
        <p:nvSpPr>
          <p:cNvPr id="71" name="PlaceHolder 2"/>
          <p:cNvSpPr>
            <a:spLocks noGrp="1"/>
          </p:cNvSpPr>
          <p:nvPr>
            <p:ph type="body"/>
          </p:nvPr>
        </p:nvSpPr>
        <p:spPr>
          <a:xfrm>
            <a:off x="913680" y="1732320"/>
            <a:ext cx="5052240" cy="1935720"/>
          </a:xfrm>
          <a:prstGeom prst="rect">
            <a:avLst/>
          </a:prstGeom>
        </p:spPr>
        <p:txBody>
          <a:bodyPr lIns="0" rIns="0" tIns="0" bIns="0">
            <a:normAutofit/>
          </a:bodyPr>
          <a:p>
            <a:endParaRPr b="0" lang="en-US" sz="2000" spc="-1" strike="noStrike">
              <a:solidFill>
                <a:srgbClr val="e3e3e3"/>
              </a:solidFill>
              <a:latin typeface="Calisto MT"/>
            </a:endParaRPr>
          </a:p>
        </p:txBody>
      </p:sp>
      <p:sp>
        <p:nvSpPr>
          <p:cNvPr id="72" name="PlaceHolder 3"/>
          <p:cNvSpPr>
            <a:spLocks noGrp="1"/>
          </p:cNvSpPr>
          <p:nvPr>
            <p:ph type="body"/>
          </p:nvPr>
        </p:nvSpPr>
        <p:spPr>
          <a:xfrm>
            <a:off x="6219000" y="1732320"/>
            <a:ext cx="5052240" cy="1935720"/>
          </a:xfrm>
          <a:prstGeom prst="rect">
            <a:avLst/>
          </a:prstGeom>
        </p:spPr>
        <p:txBody>
          <a:bodyPr lIns="0" rIns="0" tIns="0" bIns="0">
            <a:normAutofit/>
          </a:bodyPr>
          <a:p>
            <a:endParaRPr b="0" lang="en-US" sz="2000" spc="-1" strike="noStrike">
              <a:solidFill>
                <a:srgbClr val="e3e3e3"/>
              </a:solidFill>
              <a:latin typeface="Calisto MT"/>
            </a:endParaRPr>
          </a:p>
        </p:txBody>
      </p:sp>
      <p:sp>
        <p:nvSpPr>
          <p:cNvPr id="73" name="PlaceHolder 4"/>
          <p:cNvSpPr>
            <a:spLocks noGrp="1"/>
          </p:cNvSpPr>
          <p:nvPr>
            <p:ph type="body"/>
          </p:nvPr>
        </p:nvSpPr>
        <p:spPr>
          <a:xfrm>
            <a:off x="913680" y="3852360"/>
            <a:ext cx="5052240" cy="1935720"/>
          </a:xfrm>
          <a:prstGeom prst="rect">
            <a:avLst/>
          </a:prstGeom>
        </p:spPr>
        <p:txBody>
          <a:bodyPr lIns="0" rIns="0" tIns="0" bIns="0">
            <a:normAutofit/>
          </a:bodyPr>
          <a:p>
            <a:endParaRPr b="0" lang="en-US" sz="2000" spc="-1" strike="noStrike">
              <a:solidFill>
                <a:srgbClr val="e3e3e3"/>
              </a:solidFill>
              <a:latin typeface="Calisto MT"/>
            </a:endParaRPr>
          </a:p>
        </p:txBody>
      </p:sp>
      <p:sp>
        <p:nvSpPr>
          <p:cNvPr id="74" name="PlaceHolder 5"/>
          <p:cNvSpPr>
            <a:spLocks noGrp="1"/>
          </p:cNvSpPr>
          <p:nvPr>
            <p:ph type="body"/>
          </p:nvPr>
        </p:nvSpPr>
        <p:spPr>
          <a:xfrm>
            <a:off x="6219000" y="3852360"/>
            <a:ext cx="5052240" cy="1935720"/>
          </a:xfrm>
          <a:prstGeom prst="rect">
            <a:avLst/>
          </a:prstGeom>
        </p:spPr>
        <p:txBody>
          <a:bodyPr lIns="0" rIns="0" tIns="0" bIns="0">
            <a:normAutofit/>
          </a:bodyPr>
          <a:p>
            <a:endParaRPr b="0" lang="en-US" sz="2000" spc="-1" strike="noStrike">
              <a:solidFill>
                <a:srgbClr val="e3e3e3"/>
              </a:solidFill>
              <a:latin typeface="Calisto MT"/>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913680" y="609480"/>
            <a:ext cx="10353240" cy="970200"/>
          </a:xfrm>
          <a:prstGeom prst="rect">
            <a:avLst/>
          </a:prstGeom>
        </p:spPr>
        <p:txBody>
          <a:bodyPr lIns="0" rIns="0" tIns="0" bIns="0" anchor="ctr"/>
          <a:p>
            <a:endParaRPr b="0" lang="en-US" sz="1800" spc="-1" strike="noStrike">
              <a:solidFill>
                <a:srgbClr val="ffffff"/>
              </a:solidFill>
              <a:latin typeface="Calisto MT"/>
            </a:endParaRPr>
          </a:p>
        </p:txBody>
      </p:sp>
      <p:sp>
        <p:nvSpPr>
          <p:cNvPr id="76" name="PlaceHolder 2"/>
          <p:cNvSpPr>
            <a:spLocks noGrp="1"/>
          </p:cNvSpPr>
          <p:nvPr>
            <p:ph type="body"/>
          </p:nvPr>
        </p:nvSpPr>
        <p:spPr>
          <a:xfrm>
            <a:off x="913680" y="1732320"/>
            <a:ext cx="3333600" cy="1935720"/>
          </a:xfrm>
          <a:prstGeom prst="rect">
            <a:avLst/>
          </a:prstGeom>
        </p:spPr>
        <p:txBody>
          <a:bodyPr lIns="0" rIns="0" tIns="0" bIns="0">
            <a:normAutofit/>
          </a:bodyPr>
          <a:p>
            <a:endParaRPr b="0" lang="en-US" sz="2000" spc="-1" strike="noStrike">
              <a:solidFill>
                <a:srgbClr val="e3e3e3"/>
              </a:solidFill>
              <a:latin typeface="Calisto MT"/>
            </a:endParaRPr>
          </a:p>
        </p:txBody>
      </p:sp>
      <p:sp>
        <p:nvSpPr>
          <p:cNvPr id="77" name="PlaceHolder 3"/>
          <p:cNvSpPr>
            <a:spLocks noGrp="1"/>
          </p:cNvSpPr>
          <p:nvPr>
            <p:ph type="body"/>
          </p:nvPr>
        </p:nvSpPr>
        <p:spPr>
          <a:xfrm>
            <a:off x="4414320" y="1732320"/>
            <a:ext cx="3333600" cy="1935720"/>
          </a:xfrm>
          <a:prstGeom prst="rect">
            <a:avLst/>
          </a:prstGeom>
        </p:spPr>
        <p:txBody>
          <a:bodyPr lIns="0" rIns="0" tIns="0" bIns="0">
            <a:normAutofit/>
          </a:bodyPr>
          <a:p>
            <a:endParaRPr b="0" lang="en-US" sz="2000" spc="-1" strike="noStrike">
              <a:solidFill>
                <a:srgbClr val="e3e3e3"/>
              </a:solidFill>
              <a:latin typeface="Calisto MT"/>
            </a:endParaRPr>
          </a:p>
        </p:txBody>
      </p:sp>
      <p:sp>
        <p:nvSpPr>
          <p:cNvPr id="78" name="PlaceHolder 4"/>
          <p:cNvSpPr>
            <a:spLocks noGrp="1"/>
          </p:cNvSpPr>
          <p:nvPr>
            <p:ph type="body"/>
          </p:nvPr>
        </p:nvSpPr>
        <p:spPr>
          <a:xfrm>
            <a:off x="7914960" y="1732320"/>
            <a:ext cx="3333600" cy="1935720"/>
          </a:xfrm>
          <a:prstGeom prst="rect">
            <a:avLst/>
          </a:prstGeom>
        </p:spPr>
        <p:txBody>
          <a:bodyPr lIns="0" rIns="0" tIns="0" bIns="0">
            <a:normAutofit/>
          </a:bodyPr>
          <a:p>
            <a:endParaRPr b="0" lang="en-US" sz="2000" spc="-1" strike="noStrike">
              <a:solidFill>
                <a:srgbClr val="e3e3e3"/>
              </a:solidFill>
              <a:latin typeface="Calisto MT"/>
            </a:endParaRPr>
          </a:p>
        </p:txBody>
      </p:sp>
      <p:sp>
        <p:nvSpPr>
          <p:cNvPr id="79" name="PlaceHolder 5"/>
          <p:cNvSpPr>
            <a:spLocks noGrp="1"/>
          </p:cNvSpPr>
          <p:nvPr>
            <p:ph type="body"/>
          </p:nvPr>
        </p:nvSpPr>
        <p:spPr>
          <a:xfrm>
            <a:off x="913680" y="3852360"/>
            <a:ext cx="3333600" cy="1935720"/>
          </a:xfrm>
          <a:prstGeom prst="rect">
            <a:avLst/>
          </a:prstGeom>
        </p:spPr>
        <p:txBody>
          <a:bodyPr lIns="0" rIns="0" tIns="0" bIns="0">
            <a:normAutofit/>
          </a:bodyPr>
          <a:p>
            <a:endParaRPr b="0" lang="en-US" sz="2000" spc="-1" strike="noStrike">
              <a:solidFill>
                <a:srgbClr val="e3e3e3"/>
              </a:solidFill>
              <a:latin typeface="Calisto MT"/>
            </a:endParaRPr>
          </a:p>
        </p:txBody>
      </p:sp>
      <p:sp>
        <p:nvSpPr>
          <p:cNvPr id="80" name="PlaceHolder 6"/>
          <p:cNvSpPr>
            <a:spLocks noGrp="1"/>
          </p:cNvSpPr>
          <p:nvPr>
            <p:ph type="body"/>
          </p:nvPr>
        </p:nvSpPr>
        <p:spPr>
          <a:xfrm>
            <a:off x="4414320" y="3852360"/>
            <a:ext cx="3333600" cy="1935720"/>
          </a:xfrm>
          <a:prstGeom prst="rect">
            <a:avLst/>
          </a:prstGeom>
        </p:spPr>
        <p:txBody>
          <a:bodyPr lIns="0" rIns="0" tIns="0" bIns="0">
            <a:normAutofit/>
          </a:bodyPr>
          <a:p>
            <a:endParaRPr b="0" lang="en-US" sz="2000" spc="-1" strike="noStrike">
              <a:solidFill>
                <a:srgbClr val="e3e3e3"/>
              </a:solidFill>
              <a:latin typeface="Calisto MT"/>
            </a:endParaRPr>
          </a:p>
        </p:txBody>
      </p:sp>
      <p:sp>
        <p:nvSpPr>
          <p:cNvPr id="81" name="PlaceHolder 7"/>
          <p:cNvSpPr>
            <a:spLocks noGrp="1"/>
          </p:cNvSpPr>
          <p:nvPr>
            <p:ph type="body"/>
          </p:nvPr>
        </p:nvSpPr>
        <p:spPr>
          <a:xfrm>
            <a:off x="7914960" y="3852360"/>
            <a:ext cx="3333600" cy="1935720"/>
          </a:xfrm>
          <a:prstGeom prst="rect">
            <a:avLst/>
          </a:prstGeom>
        </p:spPr>
        <p:txBody>
          <a:bodyPr lIns="0" rIns="0" tIns="0" bIns="0">
            <a:normAutofit/>
          </a:bodyPr>
          <a:p>
            <a:endParaRPr b="0" lang="en-US" sz="2000" spc="-1" strike="noStrike">
              <a:solidFill>
                <a:srgbClr val="e3e3e3"/>
              </a:solidFill>
              <a:latin typeface="Calisto MT"/>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913680" y="609480"/>
            <a:ext cx="10353240" cy="970200"/>
          </a:xfrm>
          <a:prstGeom prst="rect">
            <a:avLst/>
          </a:prstGeom>
        </p:spPr>
        <p:txBody>
          <a:bodyPr lIns="0" rIns="0" tIns="0" bIns="0" anchor="ctr"/>
          <a:p>
            <a:endParaRPr b="0" lang="en-US" sz="1800" spc="-1" strike="noStrike">
              <a:solidFill>
                <a:srgbClr val="ffffff"/>
              </a:solidFill>
              <a:latin typeface="Calisto MT"/>
            </a:endParaRPr>
          </a:p>
        </p:txBody>
      </p:sp>
      <p:sp>
        <p:nvSpPr>
          <p:cNvPr id="8" name="PlaceHolder 2"/>
          <p:cNvSpPr>
            <a:spLocks noGrp="1"/>
          </p:cNvSpPr>
          <p:nvPr>
            <p:ph type="body"/>
          </p:nvPr>
        </p:nvSpPr>
        <p:spPr>
          <a:xfrm>
            <a:off x="913680" y="1732320"/>
            <a:ext cx="10353240" cy="4058280"/>
          </a:xfrm>
          <a:prstGeom prst="rect">
            <a:avLst/>
          </a:prstGeom>
        </p:spPr>
        <p:txBody>
          <a:bodyPr lIns="0" rIns="0" tIns="0" bIns="0">
            <a:normAutofit/>
          </a:bodyPr>
          <a:p>
            <a:endParaRPr b="0" lang="en-US" sz="2000" spc="-1" strike="noStrike">
              <a:solidFill>
                <a:srgbClr val="e3e3e3"/>
              </a:solidFill>
              <a:latin typeface="Calisto MT"/>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913680" y="609480"/>
            <a:ext cx="10353240" cy="970200"/>
          </a:xfrm>
          <a:prstGeom prst="rect">
            <a:avLst/>
          </a:prstGeom>
        </p:spPr>
        <p:txBody>
          <a:bodyPr lIns="0" rIns="0" tIns="0" bIns="0" anchor="ctr"/>
          <a:p>
            <a:endParaRPr b="0" lang="en-US" sz="1800" spc="-1" strike="noStrike">
              <a:solidFill>
                <a:srgbClr val="ffffff"/>
              </a:solidFill>
              <a:latin typeface="Calisto MT"/>
            </a:endParaRPr>
          </a:p>
        </p:txBody>
      </p:sp>
      <p:sp>
        <p:nvSpPr>
          <p:cNvPr id="10" name="PlaceHolder 2"/>
          <p:cNvSpPr>
            <a:spLocks noGrp="1"/>
          </p:cNvSpPr>
          <p:nvPr>
            <p:ph type="body"/>
          </p:nvPr>
        </p:nvSpPr>
        <p:spPr>
          <a:xfrm>
            <a:off x="913680" y="1732320"/>
            <a:ext cx="5052240" cy="4058280"/>
          </a:xfrm>
          <a:prstGeom prst="rect">
            <a:avLst/>
          </a:prstGeom>
        </p:spPr>
        <p:txBody>
          <a:bodyPr lIns="0" rIns="0" tIns="0" bIns="0">
            <a:normAutofit/>
          </a:bodyPr>
          <a:p>
            <a:endParaRPr b="0" lang="en-US" sz="2000" spc="-1" strike="noStrike">
              <a:solidFill>
                <a:srgbClr val="e3e3e3"/>
              </a:solidFill>
              <a:latin typeface="Calisto MT"/>
            </a:endParaRPr>
          </a:p>
        </p:txBody>
      </p:sp>
      <p:sp>
        <p:nvSpPr>
          <p:cNvPr id="11" name="PlaceHolder 3"/>
          <p:cNvSpPr>
            <a:spLocks noGrp="1"/>
          </p:cNvSpPr>
          <p:nvPr>
            <p:ph type="body"/>
          </p:nvPr>
        </p:nvSpPr>
        <p:spPr>
          <a:xfrm>
            <a:off x="6219000" y="1732320"/>
            <a:ext cx="5052240" cy="4058280"/>
          </a:xfrm>
          <a:prstGeom prst="rect">
            <a:avLst/>
          </a:prstGeom>
        </p:spPr>
        <p:txBody>
          <a:bodyPr lIns="0" rIns="0" tIns="0" bIns="0">
            <a:normAutofit/>
          </a:bodyPr>
          <a:p>
            <a:endParaRPr b="0" lang="en-US" sz="2000" spc="-1" strike="noStrike">
              <a:solidFill>
                <a:srgbClr val="e3e3e3"/>
              </a:solidFill>
              <a:latin typeface="Calisto MT"/>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913680" y="609480"/>
            <a:ext cx="10353240" cy="970200"/>
          </a:xfrm>
          <a:prstGeom prst="rect">
            <a:avLst/>
          </a:prstGeom>
        </p:spPr>
        <p:txBody>
          <a:bodyPr lIns="0" rIns="0" tIns="0" bIns="0" anchor="ctr"/>
          <a:p>
            <a:endParaRPr b="0" lang="en-US" sz="1800" spc="-1" strike="noStrike">
              <a:solidFill>
                <a:srgbClr val="ffffff"/>
              </a:solidFill>
              <a:latin typeface="Calisto MT"/>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913680" y="609480"/>
            <a:ext cx="10353240" cy="449856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913680" y="609480"/>
            <a:ext cx="10353240" cy="970200"/>
          </a:xfrm>
          <a:prstGeom prst="rect">
            <a:avLst/>
          </a:prstGeom>
        </p:spPr>
        <p:txBody>
          <a:bodyPr lIns="0" rIns="0" tIns="0" bIns="0" anchor="ctr"/>
          <a:p>
            <a:endParaRPr b="0" lang="en-US" sz="1800" spc="-1" strike="noStrike">
              <a:solidFill>
                <a:srgbClr val="ffffff"/>
              </a:solidFill>
              <a:latin typeface="Calisto MT"/>
            </a:endParaRPr>
          </a:p>
        </p:txBody>
      </p:sp>
      <p:sp>
        <p:nvSpPr>
          <p:cNvPr id="15" name="PlaceHolder 2"/>
          <p:cNvSpPr>
            <a:spLocks noGrp="1"/>
          </p:cNvSpPr>
          <p:nvPr>
            <p:ph type="body"/>
          </p:nvPr>
        </p:nvSpPr>
        <p:spPr>
          <a:xfrm>
            <a:off x="913680" y="1732320"/>
            <a:ext cx="5052240" cy="1935720"/>
          </a:xfrm>
          <a:prstGeom prst="rect">
            <a:avLst/>
          </a:prstGeom>
        </p:spPr>
        <p:txBody>
          <a:bodyPr lIns="0" rIns="0" tIns="0" bIns="0">
            <a:normAutofit/>
          </a:bodyPr>
          <a:p>
            <a:endParaRPr b="0" lang="en-US" sz="2000" spc="-1" strike="noStrike">
              <a:solidFill>
                <a:srgbClr val="e3e3e3"/>
              </a:solidFill>
              <a:latin typeface="Calisto MT"/>
            </a:endParaRPr>
          </a:p>
        </p:txBody>
      </p:sp>
      <p:sp>
        <p:nvSpPr>
          <p:cNvPr id="16" name="PlaceHolder 3"/>
          <p:cNvSpPr>
            <a:spLocks noGrp="1"/>
          </p:cNvSpPr>
          <p:nvPr>
            <p:ph type="body"/>
          </p:nvPr>
        </p:nvSpPr>
        <p:spPr>
          <a:xfrm>
            <a:off x="6219000" y="1732320"/>
            <a:ext cx="5052240" cy="4058280"/>
          </a:xfrm>
          <a:prstGeom prst="rect">
            <a:avLst/>
          </a:prstGeom>
        </p:spPr>
        <p:txBody>
          <a:bodyPr lIns="0" rIns="0" tIns="0" bIns="0">
            <a:normAutofit/>
          </a:bodyPr>
          <a:p>
            <a:endParaRPr b="0" lang="en-US" sz="2000" spc="-1" strike="noStrike">
              <a:solidFill>
                <a:srgbClr val="e3e3e3"/>
              </a:solidFill>
              <a:latin typeface="Calisto MT"/>
            </a:endParaRPr>
          </a:p>
        </p:txBody>
      </p:sp>
      <p:sp>
        <p:nvSpPr>
          <p:cNvPr id="17" name="PlaceHolder 4"/>
          <p:cNvSpPr>
            <a:spLocks noGrp="1"/>
          </p:cNvSpPr>
          <p:nvPr>
            <p:ph type="body"/>
          </p:nvPr>
        </p:nvSpPr>
        <p:spPr>
          <a:xfrm>
            <a:off x="913680" y="3852360"/>
            <a:ext cx="5052240" cy="1935720"/>
          </a:xfrm>
          <a:prstGeom prst="rect">
            <a:avLst/>
          </a:prstGeom>
        </p:spPr>
        <p:txBody>
          <a:bodyPr lIns="0" rIns="0" tIns="0" bIns="0">
            <a:normAutofit/>
          </a:bodyPr>
          <a:p>
            <a:endParaRPr b="0" lang="en-US" sz="2000" spc="-1" strike="noStrike">
              <a:solidFill>
                <a:srgbClr val="e3e3e3"/>
              </a:solidFill>
              <a:latin typeface="Calisto MT"/>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913680" y="609480"/>
            <a:ext cx="10353240" cy="970200"/>
          </a:xfrm>
          <a:prstGeom prst="rect">
            <a:avLst/>
          </a:prstGeom>
        </p:spPr>
        <p:txBody>
          <a:bodyPr lIns="0" rIns="0" tIns="0" bIns="0" anchor="ctr"/>
          <a:p>
            <a:endParaRPr b="0" lang="en-US" sz="1800" spc="-1" strike="noStrike">
              <a:solidFill>
                <a:srgbClr val="ffffff"/>
              </a:solidFill>
              <a:latin typeface="Calisto MT"/>
            </a:endParaRPr>
          </a:p>
        </p:txBody>
      </p:sp>
      <p:sp>
        <p:nvSpPr>
          <p:cNvPr id="19" name="PlaceHolder 2"/>
          <p:cNvSpPr>
            <a:spLocks noGrp="1"/>
          </p:cNvSpPr>
          <p:nvPr>
            <p:ph type="body"/>
          </p:nvPr>
        </p:nvSpPr>
        <p:spPr>
          <a:xfrm>
            <a:off x="913680" y="1732320"/>
            <a:ext cx="5052240" cy="4058280"/>
          </a:xfrm>
          <a:prstGeom prst="rect">
            <a:avLst/>
          </a:prstGeom>
        </p:spPr>
        <p:txBody>
          <a:bodyPr lIns="0" rIns="0" tIns="0" bIns="0">
            <a:normAutofit/>
          </a:bodyPr>
          <a:p>
            <a:endParaRPr b="0" lang="en-US" sz="2000" spc="-1" strike="noStrike">
              <a:solidFill>
                <a:srgbClr val="e3e3e3"/>
              </a:solidFill>
              <a:latin typeface="Calisto MT"/>
            </a:endParaRPr>
          </a:p>
        </p:txBody>
      </p:sp>
      <p:sp>
        <p:nvSpPr>
          <p:cNvPr id="20" name="PlaceHolder 3"/>
          <p:cNvSpPr>
            <a:spLocks noGrp="1"/>
          </p:cNvSpPr>
          <p:nvPr>
            <p:ph type="body"/>
          </p:nvPr>
        </p:nvSpPr>
        <p:spPr>
          <a:xfrm>
            <a:off x="6219000" y="1732320"/>
            <a:ext cx="5052240" cy="1935720"/>
          </a:xfrm>
          <a:prstGeom prst="rect">
            <a:avLst/>
          </a:prstGeom>
        </p:spPr>
        <p:txBody>
          <a:bodyPr lIns="0" rIns="0" tIns="0" bIns="0">
            <a:normAutofit/>
          </a:bodyPr>
          <a:p>
            <a:endParaRPr b="0" lang="en-US" sz="2000" spc="-1" strike="noStrike">
              <a:solidFill>
                <a:srgbClr val="e3e3e3"/>
              </a:solidFill>
              <a:latin typeface="Calisto MT"/>
            </a:endParaRPr>
          </a:p>
        </p:txBody>
      </p:sp>
      <p:sp>
        <p:nvSpPr>
          <p:cNvPr id="21" name="PlaceHolder 4"/>
          <p:cNvSpPr>
            <a:spLocks noGrp="1"/>
          </p:cNvSpPr>
          <p:nvPr>
            <p:ph type="body"/>
          </p:nvPr>
        </p:nvSpPr>
        <p:spPr>
          <a:xfrm>
            <a:off x="6219000" y="3852360"/>
            <a:ext cx="5052240" cy="1935720"/>
          </a:xfrm>
          <a:prstGeom prst="rect">
            <a:avLst/>
          </a:prstGeom>
        </p:spPr>
        <p:txBody>
          <a:bodyPr lIns="0" rIns="0" tIns="0" bIns="0">
            <a:normAutofit/>
          </a:bodyPr>
          <a:p>
            <a:endParaRPr b="0" lang="en-US" sz="2000" spc="-1" strike="noStrike">
              <a:solidFill>
                <a:srgbClr val="e3e3e3"/>
              </a:solidFill>
              <a:latin typeface="Calisto MT"/>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913680" y="609480"/>
            <a:ext cx="10353240" cy="970200"/>
          </a:xfrm>
          <a:prstGeom prst="rect">
            <a:avLst/>
          </a:prstGeom>
        </p:spPr>
        <p:txBody>
          <a:bodyPr lIns="0" rIns="0" tIns="0" bIns="0" anchor="ctr"/>
          <a:p>
            <a:endParaRPr b="0" lang="en-US" sz="1800" spc="-1" strike="noStrike">
              <a:solidFill>
                <a:srgbClr val="ffffff"/>
              </a:solidFill>
              <a:latin typeface="Calisto MT"/>
            </a:endParaRPr>
          </a:p>
        </p:txBody>
      </p:sp>
      <p:sp>
        <p:nvSpPr>
          <p:cNvPr id="23" name="PlaceHolder 2"/>
          <p:cNvSpPr>
            <a:spLocks noGrp="1"/>
          </p:cNvSpPr>
          <p:nvPr>
            <p:ph type="body"/>
          </p:nvPr>
        </p:nvSpPr>
        <p:spPr>
          <a:xfrm>
            <a:off x="913680" y="1732320"/>
            <a:ext cx="5052240" cy="1935720"/>
          </a:xfrm>
          <a:prstGeom prst="rect">
            <a:avLst/>
          </a:prstGeom>
        </p:spPr>
        <p:txBody>
          <a:bodyPr lIns="0" rIns="0" tIns="0" bIns="0">
            <a:normAutofit/>
          </a:bodyPr>
          <a:p>
            <a:endParaRPr b="0" lang="en-US" sz="2000" spc="-1" strike="noStrike">
              <a:solidFill>
                <a:srgbClr val="e3e3e3"/>
              </a:solidFill>
              <a:latin typeface="Calisto MT"/>
            </a:endParaRPr>
          </a:p>
        </p:txBody>
      </p:sp>
      <p:sp>
        <p:nvSpPr>
          <p:cNvPr id="24" name="PlaceHolder 3"/>
          <p:cNvSpPr>
            <a:spLocks noGrp="1"/>
          </p:cNvSpPr>
          <p:nvPr>
            <p:ph type="body"/>
          </p:nvPr>
        </p:nvSpPr>
        <p:spPr>
          <a:xfrm>
            <a:off x="6219000" y="1732320"/>
            <a:ext cx="5052240" cy="1935720"/>
          </a:xfrm>
          <a:prstGeom prst="rect">
            <a:avLst/>
          </a:prstGeom>
        </p:spPr>
        <p:txBody>
          <a:bodyPr lIns="0" rIns="0" tIns="0" bIns="0">
            <a:normAutofit/>
          </a:bodyPr>
          <a:p>
            <a:endParaRPr b="0" lang="en-US" sz="2000" spc="-1" strike="noStrike">
              <a:solidFill>
                <a:srgbClr val="e3e3e3"/>
              </a:solidFill>
              <a:latin typeface="Calisto MT"/>
            </a:endParaRPr>
          </a:p>
        </p:txBody>
      </p:sp>
      <p:sp>
        <p:nvSpPr>
          <p:cNvPr id="25" name="PlaceHolder 4"/>
          <p:cNvSpPr>
            <a:spLocks noGrp="1"/>
          </p:cNvSpPr>
          <p:nvPr>
            <p:ph type="body"/>
          </p:nvPr>
        </p:nvSpPr>
        <p:spPr>
          <a:xfrm>
            <a:off x="913680" y="3852360"/>
            <a:ext cx="10353240" cy="1935720"/>
          </a:xfrm>
          <a:prstGeom prst="rect">
            <a:avLst/>
          </a:prstGeom>
        </p:spPr>
        <p:txBody>
          <a:bodyPr lIns="0" rIns="0" tIns="0" bIns="0">
            <a:normAutofit/>
          </a:bodyPr>
          <a:p>
            <a:endParaRPr b="0" lang="en-US" sz="2000" spc="-1" strike="noStrike">
              <a:solidFill>
                <a:srgbClr val="e3e3e3"/>
              </a:solidFill>
              <a:latin typeface="Calisto MT"/>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2.png"/><Relationship Id="rId3" Type="http://schemas.openxmlformats.org/officeDocument/2006/relationships/slideLayout" Target="../slideLayouts/slideLayout13.xml"/><Relationship Id="rId4" Type="http://schemas.openxmlformats.org/officeDocument/2006/relationships/slideLayout" Target="../slideLayouts/slideLayout14.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 Id="rId9" Type="http://schemas.openxmlformats.org/officeDocument/2006/relationships/slideLayout" Target="../slideLayouts/slideLayout19.xml"/><Relationship Id="rId10" Type="http://schemas.openxmlformats.org/officeDocument/2006/relationships/slideLayout" Target="../slideLayouts/slideLayout20.xml"/><Relationship Id="rId11" Type="http://schemas.openxmlformats.org/officeDocument/2006/relationships/slideLayout" Target="../slideLayouts/slideLayout21.xml"/><Relationship Id="rId12" Type="http://schemas.openxmlformats.org/officeDocument/2006/relationships/slideLayout" Target="../slideLayouts/slideLayout22.xml"/><Relationship Id="rId13" Type="http://schemas.openxmlformats.org/officeDocument/2006/relationships/slideLayout" Target="../slideLayouts/slideLayout23.xml"/><Relationship Id="rId14"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1370520" y="1769400"/>
            <a:ext cx="9439560" cy="1828440"/>
          </a:xfrm>
          <a:prstGeom prst="rect">
            <a:avLst/>
          </a:prstGeom>
        </p:spPr>
        <p:txBody>
          <a:bodyPr anchor="b">
            <a:normAutofit/>
          </a:bodyPr>
          <a:p>
            <a:pPr algn="ctr">
              <a:lnSpc>
                <a:spcPct val="100000"/>
              </a:lnSpc>
            </a:pPr>
            <a:r>
              <a:rPr b="0" lang="en-US" sz="5400" spc="-1" strike="noStrike">
                <a:solidFill>
                  <a:srgbClr val="e3e3e3"/>
                </a:solidFill>
                <a:latin typeface="Calisto MT"/>
              </a:rPr>
              <a:t>Click to edit Master title style</a:t>
            </a:r>
            <a:endParaRPr b="0" lang="en-US" sz="5400" spc="-1" strike="noStrike">
              <a:solidFill>
                <a:srgbClr val="ffffff"/>
              </a:solidFill>
              <a:latin typeface="Calisto MT"/>
            </a:endParaRPr>
          </a:p>
        </p:txBody>
      </p:sp>
      <p:sp>
        <p:nvSpPr>
          <p:cNvPr id="1" name="PlaceHolder 2"/>
          <p:cNvSpPr>
            <a:spLocks noGrp="1"/>
          </p:cNvSpPr>
          <p:nvPr>
            <p:ph type="dt"/>
          </p:nvPr>
        </p:nvSpPr>
        <p:spPr>
          <a:xfrm>
            <a:off x="7678800" y="5883120"/>
            <a:ext cx="2742840" cy="364680"/>
          </a:xfrm>
          <a:prstGeom prst="rect">
            <a:avLst/>
          </a:prstGeom>
        </p:spPr>
        <p:txBody>
          <a:bodyPr anchor="ctr"/>
          <a:p>
            <a:pPr algn="r">
              <a:lnSpc>
                <a:spcPct val="100000"/>
              </a:lnSpc>
            </a:pPr>
            <a:fld id="{6F42660E-C6C3-4DA2-9B33-5E2DAE8DDE27}" type="datetime">
              <a:rPr b="0" lang="en-US" sz="1000" spc="-1" strike="noStrike">
                <a:solidFill>
                  <a:srgbClr val="f2f2f2"/>
                </a:solidFill>
                <a:latin typeface="Calisto MT"/>
              </a:rPr>
              <a:t>9/27/18</a:t>
            </a:fld>
            <a:endParaRPr b="0" lang="en-US" sz="1000" spc="-1" strike="noStrike">
              <a:latin typeface="Times New Roman"/>
            </a:endParaRPr>
          </a:p>
        </p:txBody>
      </p:sp>
      <p:sp>
        <p:nvSpPr>
          <p:cNvPr id="2" name="PlaceHolder 3"/>
          <p:cNvSpPr>
            <a:spLocks noGrp="1"/>
          </p:cNvSpPr>
          <p:nvPr>
            <p:ph type="ftr"/>
          </p:nvPr>
        </p:nvSpPr>
        <p:spPr>
          <a:xfrm>
            <a:off x="913680" y="5883120"/>
            <a:ext cx="6672600" cy="364680"/>
          </a:xfrm>
          <a:prstGeom prst="rect">
            <a:avLst/>
          </a:prstGeom>
        </p:spPr>
        <p:txBody>
          <a:bodyPr anchor="ctr"/>
          <a:p>
            <a:endParaRPr b="0" lang="en-US" sz="2400" spc="-1" strike="noStrike">
              <a:latin typeface="Times New Roman"/>
            </a:endParaRPr>
          </a:p>
        </p:txBody>
      </p:sp>
      <p:sp>
        <p:nvSpPr>
          <p:cNvPr id="3" name="PlaceHolder 4"/>
          <p:cNvSpPr>
            <a:spLocks noGrp="1"/>
          </p:cNvSpPr>
          <p:nvPr>
            <p:ph type="sldNum"/>
          </p:nvPr>
        </p:nvSpPr>
        <p:spPr>
          <a:xfrm>
            <a:off x="10514160" y="5883120"/>
            <a:ext cx="753120" cy="364680"/>
          </a:xfrm>
          <a:prstGeom prst="rect">
            <a:avLst/>
          </a:prstGeom>
        </p:spPr>
        <p:txBody>
          <a:bodyPr anchor="ctr"/>
          <a:p>
            <a:pPr algn="r">
              <a:lnSpc>
                <a:spcPct val="100000"/>
              </a:lnSpc>
            </a:pPr>
            <a:fld id="{EC658024-CA47-473F-82EF-B31BB90BCDD3}" type="slidenum">
              <a:rPr b="0" lang="en-US" sz="1000" spc="-1" strike="noStrike">
                <a:solidFill>
                  <a:srgbClr val="f2f2f2"/>
                </a:solidFill>
                <a:latin typeface="Calisto MT"/>
              </a:rPr>
              <a:t>&lt;number&gt;</a:t>
            </a:fld>
            <a:endParaRPr b="0" lang="en-US" sz="1000" spc="-1" strike="noStrike">
              <a:latin typeface="Times New Roman"/>
            </a:endParaRPr>
          </a:p>
        </p:txBody>
      </p:sp>
      <p:sp>
        <p:nvSpPr>
          <p:cNvPr id="4" name="PlaceHolder 5"/>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en-US" sz="2000" spc="-1" strike="noStrike">
                <a:solidFill>
                  <a:srgbClr val="e3e3e3"/>
                </a:solidFill>
                <a:latin typeface="Calisto MT"/>
              </a:rPr>
              <a:t>Click to edit the outline text format</a:t>
            </a:r>
            <a:endParaRPr b="0" lang="en-US" sz="2000" spc="-1" strike="noStrike">
              <a:solidFill>
                <a:srgbClr val="e3e3e3"/>
              </a:solidFill>
              <a:latin typeface="Calisto MT"/>
            </a:endParaRPr>
          </a:p>
          <a:p>
            <a:pPr lvl="1" marL="864000" indent="-324000">
              <a:spcBef>
                <a:spcPts val="1134"/>
              </a:spcBef>
              <a:buClr>
                <a:srgbClr val="ffffff"/>
              </a:buClr>
              <a:buSzPct val="75000"/>
              <a:buFont typeface="Symbol" charset="2"/>
              <a:buChar char=""/>
            </a:pPr>
            <a:r>
              <a:rPr b="0" lang="en-US" sz="1600" spc="-1" strike="noStrike">
                <a:solidFill>
                  <a:srgbClr val="e3e3e3"/>
                </a:solidFill>
                <a:latin typeface="Calisto MT"/>
              </a:rPr>
              <a:t>Second Outline Level</a:t>
            </a:r>
            <a:endParaRPr b="0" lang="en-US" sz="1600" spc="-1" strike="noStrike">
              <a:solidFill>
                <a:srgbClr val="e3e3e3"/>
              </a:solidFill>
              <a:latin typeface="Calisto MT"/>
            </a:endParaRPr>
          </a:p>
          <a:p>
            <a:pPr lvl="2" marL="1296000" indent="-288000">
              <a:spcBef>
                <a:spcPts val="850"/>
              </a:spcBef>
              <a:buClr>
                <a:srgbClr val="ffffff"/>
              </a:buClr>
              <a:buSzPct val="45000"/>
              <a:buFont typeface="Wingdings" charset="2"/>
              <a:buChar char=""/>
            </a:pPr>
            <a:r>
              <a:rPr b="0" lang="en-US" sz="1400" spc="-1" strike="noStrike">
                <a:solidFill>
                  <a:srgbClr val="e3e3e3"/>
                </a:solidFill>
                <a:latin typeface="Calisto MT"/>
              </a:rPr>
              <a:t>Third Outline Level</a:t>
            </a:r>
            <a:endParaRPr b="0" lang="en-US" sz="1400" spc="-1" strike="noStrike">
              <a:solidFill>
                <a:srgbClr val="e3e3e3"/>
              </a:solidFill>
              <a:latin typeface="Calisto MT"/>
            </a:endParaRPr>
          </a:p>
          <a:p>
            <a:pPr lvl="3" marL="1728000" indent="-216000">
              <a:spcBef>
                <a:spcPts val="567"/>
              </a:spcBef>
              <a:buClr>
                <a:srgbClr val="ffffff"/>
              </a:buClr>
              <a:buSzPct val="75000"/>
              <a:buFont typeface="Symbol" charset="2"/>
              <a:buChar char=""/>
            </a:pPr>
            <a:r>
              <a:rPr b="0" lang="en-US" sz="1400" spc="-1" strike="noStrike">
                <a:solidFill>
                  <a:srgbClr val="e3e3e3"/>
                </a:solidFill>
                <a:latin typeface="Calisto MT"/>
              </a:rPr>
              <a:t>Fourth Outline Level</a:t>
            </a:r>
            <a:endParaRPr b="0" lang="en-US" sz="1400" spc="-1" strike="noStrike">
              <a:solidFill>
                <a:srgbClr val="e3e3e3"/>
              </a:solidFill>
              <a:latin typeface="Calisto MT"/>
            </a:endParaRPr>
          </a:p>
          <a:p>
            <a:pPr lvl="4" marL="2160000" indent="-216000">
              <a:spcBef>
                <a:spcPts val="283"/>
              </a:spcBef>
              <a:buClr>
                <a:srgbClr val="ffffff"/>
              </a:buClr>
              <a:buSzPct val="45000"/>
              <a:buFont typeface="Wingdings" charset="2"/>
              <a:buChar char=""/>
            </a:pPr>
            <a:r>
              <a:rPr b="0" lang="en-US" sz="2000" spc="-1" strike="noStrike">
                <a:solidFill>
                  <a:srgbClr val="e3e3e3"/>
                </a:solidFill>
                <a:latin typeface="Calisto MT"/>
              </a:rPr>
              <a:t>Fifth Outline Level</a:t>
            </a:r>
            <a:endParaRPr b="0" lang="en-US" sz="2000" spc="-1" strike="noStrike">
              <a:solidFill>
                <a:srgbClr val="e3e3e3"/>
              </a:solidFill>
              <a:latin typeface="Calisto MT"/>
            </a:endParaRPr>
          </a:p>
          <a:p>
            <a:pPr lvl="5" marL="2592000" indent="-216000">
              <a:spcBef>
                <a:spcPts val="283"/>
              </a:spcBef>
              <a:buClr>
                <a:srgbClr val="ffffff"/>
              </a:buClr>
              <a:buSzPct val="45000"/>
              <a:buFont typeface="Wingdings" charset="2"/>
              <a:buChar char=""/>
            </a:pPr>
            <a:r>
              <a:rPr b="0" lang="en-US" sz="2000" spc="-1" strike="noStrike">
                <a:solidFill>
                  <a:srgbClr val="e3e3e3"/>
                </a:solidFill>
                <a:latin typeface="Calisto MT"/>
              </a:rPr>
              <a:t>Sixth Outline Level</a:t>
            </a:r>
            <a:endParaRPr b="0" lang="en-US" sz="2000" spc="-1" strike="noStrike">
              <a:solidFill>
                <a:srgbClr val="e3e3e3"/>
              </a:solidFill>
              <a:latin typeface="Calisto MT"/>
            </a:endParaRPr>
          </a:p>
          <a:p>
            <a:pPr lvl="6" marL="3024000" indent="-216000">
              <a:spcBef>
                <a:spcPts val="283"/>
              </a:spcBef>
              <a:buClr>
                <a:srgbClr val="ffffff"/>
              </a:buClr>
              <a:buSzPct val="45000"/>
              <a:buFont typeface="Wingdings" charset="2"/>
              <a:buChar char=""/>
            </a:pPr>
            <a:r>
              <a:rPr b="0" lang="en-US" sz="2000" spc="-1" strike="noStrike">
                <a:solidFill>
                  <a:srgbClr val="e3e3e3"/>
                </a:solidFill>
                <a:latin typeface="Calisto MT"/>
              </a:rPr>
              <a:t>Seventh Outline Level</a:t>
            </a:r>
            <a:endParaRPr b="0" lang="en-US" sz="2000" spc="-1" strike="noStrike">
              <a:solidFill>
                <a:srgbClr val="e3e3e3"/>
              </a:solidFill>
              <a:latin typeface="Calisto MT"/>
            </a:endParaRPr>
          </a:p>
        </p:txBody>
      </p:sp>
    </p:spTree>
  </p:cSld>
  <p:clrMap bg1="lt1" bg2="lt2" tx1="dk1"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sp>
        <p:nvSpPr>
          <p:cNvPr id="41" name="PlaceHolder 1"/>
          <p:cNvSpPr>
            <a:spLocks noGrp="1"/>
          </p:cNvSpPr>
          <p:nvPr>
            <p:ph type="title"/>
          </p:nvPr>
        </p:nvSpPr>
        <p:spPr>
          <a:xfrm>
            <a:off x="913680" y="609480"/>
            <a:ext cx="10353240" cy="970200"/>
          </a:xfrm>
          <a:prstGeom prst="rect">
            <a:avLst/>
          </a:prstGeom>
        </p:spPr>
        <p:txBody>
          <a:bodyPr anchor="ctr"/>
          <a:p>
            <a:pPr algn="ctr">
              <a:lnSpc>
                <a:spcPct val="100000"/>
              </a:lnSpc>
            </a:pPr>
            <a:r>
              <a:rPr b="0" lang="en-US" sz="4000" spc="-1" strike="noStrike">
                <a:solidFill>
                  <a:srgbClr val="e3e3e3"/>
                </a:solidFill>
                <a:latin typeface="Calisto MT"/>
              </a:rPr>
              <a:t>Click to edit Master title style</a:t>
            </a:r>
            <a:endParaRPr b="0" lang="en-US" sz="4000" spc="-1" strike="noStrike">
              <a:solidFill>
                <a:srgbClr val="ffffff"/>
              </a:solidFill>
              <a:latin typeface="Calisto MT"/>
            </a:endParaRPr>
          </a:p>
        </p:txBody>
      </p:sp>
      <p:sp>
        <p:nvSpPr>
          <p:cNvPr id="42" name="PlaceHolder 2"/>
          <p:cNvSpPr>
            <a:spLocks noGrp="1"/>
          </p:cNvSpPr>
          <p:nvPr>
            <p:ph type="body"/>
          </p:nvPr>
        </p:nvSpPr>
        <p:spPr>
          <a:xfrm>
            <a:off x="913680" y="1732320"/>
            <a:ext cx="10353240" cy="4058280"/>
          </a:xfrm>
          <a:prstGeom prst="rect">
            <a:avLst/>
          </a:prstGeom>
        </p:spPr>
        <p:txBody>
          <a:bodyPr/>
          <a:p>
            <a:pPr marL="343080" indent="-305640">
              <a:lnSpc>
                <a:spcPct val="100000"/>
              </a:lnSpc>
              <a:spcBef>
                <a:spcPts val="400"/>
              </a:spcBef>
              <a:spcAft>
                <a:spcPts val="601"/>
              </a:spcAft>
              <a:buClr>
                <a:srgbClr val="dadada"/>
              </a:buClr>
              <a:buSzPct val="70000"/>
              <a:buFont typeface="Wingdings 2" charset="2"/>
              <a:buChar char=""/>
            </a:pPr>
            <a:r>
              <a:rPr b="0" lang="en-US" sz="2000" spc="-1" strike="noStrike">
                <a:solidFill>
                  <a:srgbClr val="e3e3e3"/>
                </a:solidFill>
                <a:latin typeface="Calisto MT"/>
              </a:rPr>
              <a:t>Edit Master text styles</a:t>
            </a:r>
            <a:endParaRPr b="0" lang="en-US" sz="2000" spc="-1" strike="noStrike">
              <a:solidFill>
                <a:srgbClr val="e3e3e3"/>
              </a:solidFill>
              <a:latin typeface="Calisto MT"/>
            </a:endParaRPr>
          </a:p>
          <a:p>
            <a:pPr lvl="1" marL="720000" indent="-269640">
              <a:lnSpc>
                <a:spcPct val="100000"/>
              </a:lnSpc>
              <a:spcBef>
                <a:spcPts val="360"/>
              </a:spcBef>
              <a:spcAft>
                <a:spcPts val="601"/>
              </a:spcAft>
              <a:buClr>
                <a:srgbClr val="dadada"/>
              </a:buClr>
              <a:buSzPct val="70000"/>
              <a:buFont typeface="Wingdings 2" charset="2"/>
              <a:buChar char=""/>
            </a:pPr>
            <a:r>
              <a:rPr b="0" lang="en-US" sz="1800" spc="-1" strike="noStrike">
                <a:solidFill>
                  <a:srgbClr val="e3e3e3"/>
                </a:solidFill>
                <a:latin typeface="Calisto MT"/>
              </a:rPr>
              <a:t>Second level</a:t>
            </a:r>
            <a:endParaRPr b="0" lang="en-US" sz="1800" spc="-1" strike="noStrike">
              <a:solidFill>
                <a:srgbClr val="e3e3e3"/>
              </a:solidFill>
              <a:latin typeface="Calisto MT"/>
            </a:endParaRPr>
          </a:p>
          <a:p>
            <a:pPr lvl="2" marL="1026000" indent="-215640">
              <a:lnSpc>
                <a:spcPct val="100000"/>
              </a:lnSpc>
              <a:spcBef>
                <a:spcPts val="320"/>
              </a:spcBef>
              <a:spcAft>
                <a:spcPts val="601"/>
              </a:spcAft>
              <a:buClr>
                <a:srgbClr val="dadada"/>
              </a:buClr>
              <a:buSzPct val="70000"/>
              <a:buFont typeface="Wingdings 2" charset="2"/>
              <a:buChar char=""/>
            </a:pPr>
            <a:r>
              <a:rPr b="0" lang="en-US" sz="1600" spc="-1" strike="noStrike">
                <a:solidFill>
                  <a:srgbClr val="e3e3e3"/>
                </a:solidFill>
                <a:latin typeface="Calisto MT"/>
              </a:rPr>
              <a:t>Third level</a:t>
            </a:r>
            <a:endParaRPr b="0" lang="en-US" sz="1600" spc="-1" strike="noStrike">
              <a:solidFill>
                <a:srgbClr val="e3e3e3"/>
              </a:solidFill>
              <a:latin typeface="Calisto MT"/>
            </a:endParaRPr>
          </a:p>
          <a:p>
            <a:pPr lvl="3" marL="1386000" indent="-215640">
              <a:lnSpc>
                <a:spcPct val="100000"/>
              </a:lnSpc>
              <a:spcBef>
                <a:spcPts val="281"/>
              </a:spcBef>
              <a:spcAft>
                <a:spcPts val="601"/>
              </a:spcAft>
              <a:buClr>
                <a:srgbClr val="dadada"/>
              </a:buClr>
              <a:buSzPct val="70000"/>
              <a:buFont typeface="Wingdings 2" charset="2"/>
              <a:buChar char=""/>
            </a:pPr>
            <a:r>
              <a:rPr b="0" lang="en-US" sz="1400" spc="-1" strike="noStrike">
                <a:solidFill>
                  <a:srgbClr val="e3e3e3"/>
                </a:solidFill>
                <a:latin typeface="Calisto MT"/>
              </a:rPr>
              <a:t>Fourth level</a:t>
            </a:r>
            <a:endParaRPr b="0" lang="en-US" sz="1400" spc="-1" strike="noStrike">
              <a:solidFill>
                <a:srgbClr val="e3e3e3"/>
              </a:solidFill>
              <a:latin typeface="Calisto MT"/>
            </a:endParaRPr>
          </a:p>
          <a:p>
            <a:pPr lvl="4" marL="1674000" indent="-215640">
              <a:lnSpc>
                <a:spcPct val="100000"/>
              </a:lnSpc>
              <a:spcBef>
                <a:spcPts val="281"/>
              </a:spcBef>
              <a:spcAft>
                <a:spcPts val="601"/>
              </a:spcAft>
              <a:buClr>
                <a:srgbClr val="dadada"/>
              </a:buClr>
              <a:buSzPct val="70000"/>
              <a:buFont typeface="Wingdings 2" charset="2"/>
              <a:buChar char=""/>
            </a:pPr>
            <a:r>
              <a:rPr b="0" lang="en-US" sz="1400" spc="-1" strike="noStrike">
                <a:solidFill>
                  <a:srgbClr val="e3e3e3"/>
                </a:solidFill>
                <a:latin typeface="Calisto MT"/>
              </a:rPr>
              <a:t>Fifth level</a:t>
            </a:r>
            <a:endParaRPr b="0" lang="en-US" sz="1400" spc="-1" strike="noStrike">
              <a:solidFill>
                <a:srgbClr val="e3e3e3"/>
              </a:solidFill>
              <a:latin typeface="Calisto MT"/>
            </a:endParaRPr>
          </a:p>
        </p:txBody>
      </p:sp>
      <p:sp>
        <p:nvSpPr>
          <p:cNvPr id="43" name="PlaceHolder 3"/>
          <p:cNvSpPr>
            <a:spLocks noGrp="1"/>
          </p:cNvSpPr>
          <p:nvPr>
            <p:ph type="dt"/>
          </p:nvPr>
        </p:nvSpPr>
        <p:spPr>
          <a:xfrm>
            <a:off x="7678800" y="5883120"/>
            <a:ext cx="2742840" cy="364680"/>
          </a:xfrm>
          <a:prstGeom prst="rect">
            <a:avLst/>
          </a:prstGeom>
        </p:spPr>
        <p:txBody>
          <a:bodyPr anchor="ctr"/>
          <a:p>
            <a:pPr algn="r">
              <a:lnSpc>
                <a:spcPct val="100000"/>
              </a:lnSpc>
            </a:pPr>
            <a:fld id="{3260DB40-4CD2-4670-98C6-A2689B92BC5B}" type="datetime">
              <a:rPr b="0" lang="en-US" sz="1000" spc="-1" strike="noStrike">
                <a:solidFill>
                  <a:srgbClr val="f2f2f2"/>
                </a:solidFill>
                <a:latin typeface="Calisto MT"/>
              </a:rPr>
              <a:t>9/27/18</a:t>
            </a:fld>
            <a:endParaRPr b="0" lang="en-US" sz="1000" spc="-1" strike="noStrike">
              <a:latin typeface="Times New Roman"/>
            </a:endParaRPr>
          </a:p>
        </p:txBody>
      </p:sp>
      <p:sp>
        <p:nvSpPr>
          <p:cNvPr id="44" name="PlaceHolder 4"/>
          <p:cNvSpPr>
            <a:spLocks noGrp="1"/>
          </p:cNvSpPr>
          <p:nvPr>
            <p:ph type="ftr"/>
          </p:nvPr>
        </p:nvSpPr>
        <p:spPr>
          <a:xfrm>
            <a:off x="913680" y="5883120"/>
            <a:ext cx="6672600" cy="364680"/>
          </a:xfrm>
          <a:prstGeom prst="rect">
            <a:avLst/>
          </a:prstGeom>
        </p:spPr>
        <p:txBody>
          <a:bodyPr anchor="ctr"/>
          <a:p>
            <a:endParaRPr b="0" lang="en-US" sz="2400" spc="-1" strike="noStrike">
              <a:latin typeface="Times New Roman"/>
            </a:endParaRPr>
          </a:p>
        </p:txBody>
      </p:sp>
      <p:sp>
        <p:nvSpPr>
          <p:cNvPr id="45" name="PlaceHolder 5"/>
          <p:cNvSpPr>
            <a:spLocks noGrp="1"/>
          </p:cNvSpPr>
          <p:nvPr>
            <p:ph type="sldNum"/>
          </p:nvPr>
        </p:nvSpPr>
        <p:spPr>
          <a:xfrm>
            <a:off x="10514160" y="5883120"/>
            <a:ext cx="753120" cy="364680"/>
          </a:xfrm>
          <a:prstGeom prst="rect">
            <a:avLst/>
          </a:prstGeom>
        </p:spPr>
        <p:txBody>
          <a:bodyPr anchor="ctr"/>
          <a:p>
            <a:pPr algn="r">
              <a:lnSpc>
                <a:spcPct val="100000"/>
              </a:lnSpc>
            </a:pPr>
            <a:fld id="{87180617-039A-43BE-8CC9-08C3EFC0FDC3}" type="slidenum">
              <a:rPr b="0" lang="en-US" sz="1000" spc="-1" strike="noStrike">
                <a:solidFill>
                  <a:srgbClr val="f2f2f2"/>
                </a:solidFill>
                <a:latin typeface="Calisto MT"/>
              </a:rPr>
              <a:t>&lt;number&gt;</a:t>
            </a:fld>
            <a:endParaRPr b="0" lang="en-US" sz="10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0.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image" Target="../media/image16.png"/><Relationship Id="rId3"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image" Target="../media/image19.png"/><Relationship Id="rId2"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image" Target="../media/image20.png"/><Relationship Id="rId2" Type="http://schemas.openxmlformats.org/officeDocument/2006/relationships/slideLayout" Target="../slideLayouts/slideLayout13.xml"/>
</Relationships>
</file>

<file path=ppt/slides/_rels/slide17.xml.rels><?xml version="1.0" encoding="UTF-8"?>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image" Target="../media/image4.png"/><Relationship Id="rId3"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image" Target="../media/image10.png"/><Relationship Id="rId3"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2" name="TextShape 1"/>
          <p:cNvSpPr txBox="1"/>
          <p:nvPr/>
        </p:nvSpPr>
        <p:spPr>
          <a:xfrm>
            <a:off x="1370520" y="1769400"/>
            <a:ext cx="9439560" cy="1828440"/>
          </a:xfrm>
          <a:prstGeom prst="rect">
            <a:avLst/>
          </a:prstGeom>
          <a:noFill/>
          <a:ln>
            <a:noFill/>
          </a:ln>
        </p:spPr>
        <p:txBody>
          <a:bodyPr anchor="b"/>
          <a:p>
            <a:pPr algn="ctr">
              <a:lnSpc>
                <a:spcPct val="100000"/>
              </a:lnSpc>
            </a:pPr>
            <a:r>
              <a:rPr b="0" lang="en-US" sz="5400" spc="-1" strike="noStrike">
                <a:solidFill>
                  <a:srgbClr val="e3e3e3"/>
                </a:solidFill>
                <a:latin typeface="Calisto MT"/>
              </a:rPr>
              <a:t>Military Application of Augmented Reality</a:t>
            </a:r>
            <a:endParaRPr b="0" lang="en-US" sz="5400" spc="-1" strike="noStrike">
              <a:solidFill>
                <a:srgbClr val="ffffff"/>
              </a:solidFill>
              <a:latin typeface="Calisto MT"/>
            </a:endParaRPr>
          </a:p>
        </p:txBody>
      </p:sp>
      <p:sp>
        <p:nvSpPr>
          <p:cNvPr id="83" name="TextShape 2"/>
          <p:cNvSpPr txBox="1"/>
          <p:nvPr/>
        </p:nvSpPr>
        <p:spPr>
          <a:xfrm>
            <a:off x="1370520" y="3598200"/>
            <a:ext cx="9439560" cy="1049400"/>
          </a:xfrm>
          <a:prstGeom prst="rect">
            <a:avLst/>
          </a:prstGeom>
          <a:noFill/>
          <a:ln>
            <a:noFill/>
          </a:ln>
        </p:spPr>
        <p:txBody>
          <a:bodyPr/>
          <a:p>
            <a:pPr algn="ctr">
              <a:lnSpc>
                <a:spcPct val="100000"/>
              </a:lnSpc>
              <a:spcBef>
                <a:spcPts val="400"/>
              </a:spcBef>
              <a:spcAft>
                <a:spcPts val="601"/>
              </a:spcAft>
            </a:pPr>
            <a:r>
              <a:rPr b="0" lang="en-US" sz="2000" spc="-1" strike="noStrike">
                <a:solidFill>
                  <a:srgbClr val="ffffff"/>
                </a:solidFill>
                <a:latin typeface="Calisto MT"/>
              </a:rPr>
              <a:t>By </a:t>
            </a:r>
            <a:endParaRPr b="0" lang="en-US" sz="2000" spc="-1" strike="noStrike">
              <a:latin typeface="Arial"/>
            </a:endParaRPr>
          </a:p>
        </p:txBody>
      </p:sp>
    </p:spTree>
  </p:cSld>
  <p:timing>
    <p:tnLst>
      <p:par>
        <p:cTn id="1" dur="indefinite" restart="never" nodeType="tmRoot">
          <p:childTnLst>
            <p:seq>
              <p:cTn id="2" dur="indefinite" nodeType="mainSeq"/>
              <p:prevCondLst>
                <p:cond delay="0" evt="onPrev">
                  <p:tgtEl>
                    <p:sldTgt/>
                  </p:tgtEl>
                </p:cond>
              </p:prevCondLst>
              <p:nextCondLst>
                <p:cond delay="0"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114" name="CustomShape 1"/>
          <p:cNvSpPr/>
          <p:nvPr/>
        </p:nvSpPr>
        <p:spPr>
          <a:xfrm>
            <a:off x="321480" y="320040"/>
            <a:ext cx="11548440" cy="6217560"/>
          </a:xfrm>
          <a:prstGeom prst="rect">
            <a:avLst/>
          </a:prstGeom>
          <a:solidFill>
            <a:schemeClr val="bg1">
              <a:lumMod val="75000"/>
              <a:lumOff val="25000"/>
            </a:schemeClr>
          </a:solidFill>
          <a:ln>
            <a:noFill/>
          </a:ln>
          <a:effectLst>
            <a:innerShdw blurRad="63500" dir="16200000" dist="50800">
              <a:srgbClr val="000000">
                <a:alpha val="50000"/>
              </a:srgbClr>
            </a:innerShdw>
          </a:effectLst>
        </p:spPr>
        <p:style>
          <a:lnRef idx="2">
            <a:schemeClr val="accent1">
              <a:shade val="50000"/>
            </a:schemeClr>
          </a:lnRef>
          <a:fillRef idx="1">
            <a:schemeClr val="accent1"/>
          </a:fillRef>
          <a:effectRef idx="0">
            <a:schemeClr val="accent1"/>
          </a:effectRef>
          <a:fontRef idx="minor"/>
        </p:style>
      </p:sp>
      <p:sp>
        <p:nvSpPr>
          <p:cNvPr id="115" name="TextShape 2"/>
          <p:cNvSpPr txBox="1"/>
          <p:nvPr/>
        </p:nvSpPr>
        <p:spPr>
          <a:xfrm>
            <a:off x="913680" y="963360"/>
            <a:ext cx="3740400" cy="4827240"/>
          </a:xfrm>
          <a:prstGeom prst="rect">
            <a:avLst/>
          </a:prstGeom>
          <a:noFill/>
          <a:ln>
            <a:noFill/>
          </a:ln>
        </p:spPr>
        <p:txBody>
          <a:bodyPr anchor="ctr">
            <a:normAutofit/>
          </a:bodyPr>
          <a:p>
            <a:pPr algn="r">
              <a:lnSpc>
                <a:spcPct val="100000"/>
              </a:lnSpc>
            </a:pPr>
            <a:r>
              <a:rPr b="0" lang="en-US" sz="4000" spc="-1" strike="noStrike">
                <a:solidFill>
                  <a:srgbClr val="e3e3e3"/>
                </a:solidFill>
                <a:latin typeface="Calisto MT"/>
              </a:rPr>
              <a:t>Battlefield Augmented Reality System</a:t>
            </a:r>
            <a:endParaRPr b="0" lang="en-US" sz="4000" spc="-1" strike="noStrike">
              <a:solidFill>
                <a:srgbClr val="ffffff"/>
              </a:solidFill>
              <a:latin typeface="Calisto MT"/>
            </a:endParaRPr>
          </a:p>
        </p:txBody>
      </p:sp>
      <p:sp>
        <p:nvSpPr>
          <p:cNvPr id="116" name="Line 3"/>
          <p:cNvSpPr/>
          <p:nvPr/>
        </p:nvSpPr>
        <p:spPr>
          <a:xfrm>
            <a:off x="4980960" y="2057040"/>
            <a:ext cx="360" cy="2743200"/>
          </a:xfrm>
          <a:prstGeom prst="line">
            <a:avLst/>
          </a:prstGeom>
          <a:ln w="19080">
            <a:solidFill>
              <a:schemeClr val="accent2"/>
            </a:solidFill>
            <a:round/>
          </a:ln>
        </p:spPr>
        <p:style>
          <a:lnRef idx="1">
            <a:schemeClr val="accent1"/>
          </a:lnRef>
          <a:fillRef idx="0">
            <a:schemeClr val="accent1"/>
          </a:fillRef>
          <a:effectRef idx="0">
            <a:schemeClr val="accent1"/>
          </a:effectRef>
          <a:fontRef idx="minor"/>
        </p:style>
      </p:sp>
      <p:sp>
        <p:nvSpPr>
          <p:cNvPr id="117" name="TextShape 4"/>
          <p:cNvSpPr txBox="1"/>
          <p:nvPr/>
        </p:nvSpPr>
        <p:spPr>
          <a:xfrm>
            <a:off x="5307840" y="963360"/>
            <a:ext cx="5959440" cy="4827240"/>
          </a:xfrm>
          <a:prstGeom prst="rect">
            <a:avLst/>
          </a:prstGeom>
          <a:noFill/>
          <a:ln>
            <a:noFill/>
          </a:ln>
        </p:spPr>
        <p:txBody>
          <a:bodyPr anchor="ctr">
            <a:normAutofit/>
          </a:bodyPr>
          <a:p>
            <a:pPr marL="432000" indent="-324000">
              <a:spcBef>
                <a:spcPts val="1417"/>
              </a:spcBef>
              <a:buClr>
                <a:srgbClr val="ffffff"/>
              </a:buClr>
              <a:buSzPct val="45000"/>
              <a:buFont typeface="Wingdings" charset="2"/>
              <a:buChar char=""/>
            </a:pPr>
            <a:r>
              <a:rPr b="0" lang="en-US" sz="2000" spc="-1" strike="noStrike">
                <a:solidFill>
                  <a:srgbClr val="e3e3e3"/>
                </a:solidFill>
                <a:latin typeface="Calisto MT"/>
              </a:rPr>
              <a:t>Mensimulasikan medan tempur menggunakan Augmented Reality. Membantu para pengguna untuk saling koordinasi satu sama lain. </a:t>
            </a:r>
            <a:endParaRPr b="0" lang="en-US" sz="2000" spc="-1" strike="noStrike">
              <a:solidFill>
                <a:srgbClr val="e3e3e3"/>
              </a:solidFill>
              <a:latin typeface="Calisto MT"/>
            </a:endParaRPr>
          </a:p>
        </p:txBody>
      </p:sp>
    </p:spTree>
  </p:cSld>
  <p:timing>
    <p:tnLst>
      <p:par>
        <p:cTn id="19" dur="indefinite" restart="never" nodeType="tmRoot">
          <p:childTnLst>
            <p:seq>
              <p:cTn id="20" dur="indefinite" nodeType="mainSeq"/>
              <p:prevCondLst>
                <p:cond delay="0" evt="onPrev">
                  <p:tgtEl>
                    <p:sldTgt/>
                  </p:tgtEl>
                </p:cond>
              </p:prevCondLst>
              <p:nextCondLst>
                <p:cond delay="0" evt="onNext">
                  <p:tgtEl>
                    <p:sldTgt/>
                  </p:tgtEl>
                </p:cond>
              </p:nextCondLst>
            </p:seq>
          </p:childTnLst>
        </p:cTn>
      </p:par>
    </p:tnLst>
  </p:timing>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118" name="CustomShape 1"/>
          <p:cNvSpPr/>
          <p:nvPr/>
        </p:nvSpPr>
        <p:spPr>
          <a:xfrm>
            <a:off x="321480" y="320040"/>
            <a:ext cx="11548440" cy="6217560"/>
          </a:xfrm>
          <a:prstGeom prst="rect">
            <a:avLst/>
          </a:prstGeom>
          <a:solidFill>
            <a:schemeClr val="bg1">
              <a:lumMod val="75000"/>
              <a:lumOff val="25000"/>
            </a:schemeClr>
          </a:solidFill>
          <a:ln>
            <a:noFill/>
          </a:ln>
          <a:effectLst>
            <a:innerShdw blurRad="63500" dir="16200000" dist="50800">
              <a:srgbClr val="000000">
                <a:alpha val="50000"/>
              </a:srgbClr>
            </a:innerShdw>
          </a:effectLst>
        </p:spPr>
        <p:style>
          <a:lnRef idx="2">
            <a:schemeClr val="accent1">
              <a:shade val="50000"/>
            </a:schemeClr>
          </a:lnRef>
          <a:fillRef idx="1">
            <a:schemeClr val="accent1"/>
          </a:fillRef>
          <a:effectRef idx="0">
            <a:schemeClr val="accent1"/>
          </a:effectRef>
          <a:fontRef idx="minor"/>
        </p:style>
      </p:sp>
      <p:sp>
        <p:nvSpPr>
          <p:cNvPr id="119" name="TextShape 2"/>
          <p:cNvSpPr txBox="1"/>
          <p:nvPr/>
        </p:nvSpPr>
        <p:spPr>
          <a:xfrm>
            <a:off x="913680" y="963360"/>
            <a:ext cx="3740400" cy="4827240"/>
          </a:xfrm>
          <a:prstGeom prst="rect">
            <a:avLst/>
          </a:prstGeom>
          <a:noFill/>
          <a:ln>
            <a:noFill/>
          </a:ln>
        </p:spPr>
        <p:txBody>
          <a:bodyPr anchor="ctr">
            <a:normAutofit/>
          </a:bodyPr>
          <a:p>
            <a:pPr algn="r">
              <a:lnSpc>
                <a:spcPct val="100000"/>
              </a:lnSpc>
            </a:pPr>
            <a:r>
              <a:rPr b="0" lang="en-US" sz="4000" spc="-1" strike="noStrike">
                <a:solidFill>
                  <a:srgbClr val="e3e3e3"/>
                </a:solidFill>
                <a:latin typeface="Calisto MT"/>
              </a:rPr>
              <a:t>C-130 Loadmaster Training</a:t>
            </a:r>
            <a:br/>
            <a:endParaRPr b="0" lang="en-US" sz="4000" spc="-1" strike="noStrike">
              <a:solidFill>
                <a:srgbClr val="ffffff"/>
              </a:solidFill>
              <a:latin typeface="Calisto MT"/>
            </a:endParaRPr>
          </a:p>
        </p:txBody>
      </p:sp>
      <p:sp>
        <p:nvSpPr>
          <p:cNvPr id="120" name="Line 3"/>
          <p:cNvSpPr/>
          <p:nvPr/>
        </p:nvSpPr>
        <p:spPr>
          <a:xfrm>
            <a:off x="4980960" y="2057040"/>
            <a:ext cx="360" cy="2743200"/>
          </a:xfrm>
          <a:prstGeom prst="line">
            <a:avLst/>
          </a:prstGeom>
          <a:ln w="19080">
            <a:solidFill>
              <a:schemeClr val="accent2"/>
            </a:solidFill>
            <a:round/>
          </a:ln>
        </p:spPr>
        <p:style>
          <a:lnRef idx="1">
            <a:schemeClr val="accent1"/>
          </a:lnRef>
          <a:fillRef idx="0">
            <a:schemeClr val="accent1"/>
          </a:fillRef>
          <a:effectRef idx="0">
            <a:schemeClr val="accent1"/>
          </a:effectRef>
          <a:fontRef idx="minor"/>
        </p:style>
      </p:sp>
      <p:sp>
        <p:nvSpPr>
          <p:cNvPr id="121" name="TextShape 4"/>
          <p:cNvSpPr txBox="1"/>
          <p:nvPr/>
        </p:nvSpPr>
        <p:spPr>
          <a:xfrm>
            <a:off x="5307840" y="963360"/>
            <a:ext cx="5959440" cy="4827240"/>
          </a:xfrm>
          <a:prstGeom prst="rect">
            <a:avLst/>
          </a:prstGeom>
          <a:noFill/>
          <a:ln>
            <a:noFill/>
          </a:ln>
        </p:spPr>
        <p:txBody>
          <a:bodyPr anchor="ctr">
            <a:normAutofit/>
          </a:bodyPr>
          <a:p>
            <a:pPr marL="343080" indent="-305640">
              <a:lnSpc>
                <a:spcPct val="100000"/>
              </a:lnSpc>
              <a:spcBef>
                <a:spcPts val="400"/>
              </a:spcBef>
              <a:spcAft>
                <a:spcPts val="601"/>
              </a:spcAft>
              <a:buClr>
                <a:srgbClr val="dadada"/>
              </a:buClr>
              <a:buSzPct val="70000"/>
              <a:buFont typeface="Wingdings 2" charset="2"/>
              <a:buChar char=""/>
            </a:pPr>
            <a:r>
              <a:rPr b="0" lang="en-US" sz="2000" spc="-1" strike="noStrike">
                <a:solidFill>
                  <a:srgbClr val="e3e3e3"/>
                </a:solidFill>
                <a:latin typeface="Calisto MT"/>
              </a:rPr>
              <a:t>C-130 adalah transportasi berupa pesawat militer yang digunakan untuk mengangkut cargo. AR yang dimanfaatkan dalam pelatihan ini menggunakan badan pesawat yang dipasang di hangar tanpa sayap atau ekor, tetapi dengan interior kerja yang sesuai.</a:t>
            </a:r>
            <a:endParaRPr b="0" lang="en-US" sz="2000" spc="-1" strike="noStrike">
              <a:solidFill>
                <a:srgbClr val="e3e3e3"/>
              </a:solidFill>
              <a:latin typeface="Calisto MT"/>
            </a:endParaRPr>
          </a:p>
        </p:txBody>
      </p:sp>
    </p:spTree>
  </p:cSld>
  <p:timing>
    <p:tnLst>
      <p:par>
        <p:cTn id="21" dur="indefinite" restart="never" nodeType="tmRoot">
          <p:childTnLst>
            <p:seq>
              <p:cTn id="22" dur="indefinite" nodeType="mainSeq"/>
              <p:prevCondLst>
                <p:cond delay="0" evt="onPrev">
                  <p:tgtEl>
                    <p:sldTgt/>
                  </p:tgtEl>
                </p:cond>
              </p:prevCondLst>
              <p:nextCondLst>
                <p:cond delay="0" evt="onNext">
                  <p:tgtEl>
                    <p:sldTgt/>
                  </p:tgtEl>
                </p:cond>
              </p:nextCondLst>
            </p:seq>
          </p:childTnLst>
        </p:cTn>
      </p:par>
    </p:tnLst>
  </p:timing>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122" name="TextShape 1"/>
          <p:cNvSpPr txBox="1"/>
          <p:nvPr/>
        </p:nvSpPr>
        <p:spPr>
          <a:xfrm>
            <a:off x="913680" y="609480"/>
            <a:ext cx="10353240" cy="1164240"/>
          </a:xfrm>
          <a:prstGeom prst="rect">
            <a:avLst/>
          </a:prstGeom>
          <a:noFill/>
          <a:ln>
            <a:noFill/>
          </a:ln>
        </p:spPr>
        <p:txBody>
          <a:bodyPr anchor="ctr">
            <a:normAutofit/>
          </a:bodyPr>
          <a:p>
            <a:pPr algn="ctr">
              <a:lnSpc>
                <a:spcPct val="100000"/>
              </a:lnSpc>
            </a:pPr>
            <a:r>
              <a:rPr b="0" lang="en-US" sz="3700" spc="-1" strike="noStrike">
                <a:solidFill>
                  <a:srgbClr val="e3e3e3"/>
                </a:solidFill>
                <a:latin typeface="Calisto MT"/>
              </a:rPr>
              <a:t>Challenges of Designing Military AR Applications</a:t>
            </a:r>
            <a:endParaRPr b="0" lang="en-US" sz="3700" spc="-1" strike="noStrike">
              <a:solidFill>
                <a:srgbClr val="ffffff"/>
              </a:solidFill>
              <a:latin typeface="Calisto MT"/>
            </a:endParaRPr>
          </a:p>
        </p:txBody>
      </p:sp>
      <p:pic>
        <p:nvPicPr>
          <p:cNvPr id="123" name="Picture 7" descr=""/>
          <p:cNvPicPr/>
          <p:nvPr/>
        </p:nvPicPr>
        <p:blipFill>
          <a:blip r:embed="rId2"/>
          <a:srcRect l="798" t="2668" r="617" b="0"/>
          <a:stretch/>
        </p:blipFill>
        <p:spPr>
          <a:xfrm>
            <a:off x="0" y="2046600"/>
            <a:ext cx="12191760" cy="4811040"/>
          </a:xfrm>
          <a:prstGeom prst="rect">
            <a:avLst/>
          </a:prstGeom>
          <a:ln>
            <a:noFill/>
          </a:ln>
          <a:effectLst>
            <a:innerShdw blurRad="63500" dir="16200000" dist="50800">
              <a:srgbClr val="000000">
                <a:alpha val="50000"/>
              </a:srgbClr>
            </a:innerShdw>
          </a:effectLst>
        </p:spPr>
      </p:pic>
      <p:sp>
        <p:nvSpPr>
          <p:cNvPr id="124" name="TextShape 2"/>
          <p:cNvSpPr txBox="1"/>
          <p:nvPr/>
        </p:nvSpPr>
        <p:spPr>
          <a:xfrm>
            <a:off x="1235520" y="2481840"/>
            <a:ext cx="9709920" cy="3308760"/>
          </a:xfrm>
          <a:prstGeom prst="rect">
            <a:avLst/>
          </a:prstGeom>
          <a:noFill/>
          <a:ln>
            <a:noFill/>
          </a:ln>
        </p:spPr>
        <p:txBody>
          <a:bodyPr>
            <a:normAutofit/>
          </a:bodyPr>
          <a:p>
            <a:pPr marL="343080" indent="-305640">
              <a:lnSpc>
                <a:spcPct val="100000"/>
              </a:lnSpc>
              <a:spcBef>
                <a:spcPts val="400"/>
              </a:spcBef>
              <a:spcAft>
                <a:spcPts val="601"/>
              </a:spcAft>
              <a:buClr>
                <a:srgbClr val="dadada"/>
              </a:buClr>
              <a:buSzPct val="70000"/>
              <a:buFont typeface="Wingdings 2" charset="2"/>
              <a:buChar char=""/>
            </a:pPr>
            <a:r>
              <a:rPr b="0" lang="en-US" sz="2000" spc="-1" strike="noStrike">
                <a:solidFill>
                  <a:srgbClr val="e3e3e3"/>
                </a:solidFill>
                <a:latin typeface="Calisto MT"/>
              </a:rPr>
              <a:t>Mobility</a:t>
            </a:r>
            <a:endParaRPr b="0" lang="en-US" sz="2000" spc="-1" strike="noStrike">
              <a:solidFill>
                <a:srgbClr val="e3e3e3"/>
              </a:solidFill>
              <a:latin typeface="Calisto MT"/>
            </a:endParaRPr>
          </a:p>
          <a:p>
            <a:pPr marL="343080" indent="-305640">
              <a:lnSpc>
                <a:spcPct val="100000"/>
              </a:lnSpc>
              <a:spcBef>
                <a:spcPts val="400"/>
              </a:spcBef>
              <a:spcAft>
                <a:spcPts val="601"/>
              </a:spcAft>
              <a:buClr>
                <a:srgbClr val="dadada"/>
              </a:buClr>
              <a:buSzPct val="70000"/>
              <a:buFont typeface="Wingdings 2" charset="2"/>
              <a:buChar char=""/>
            </a:pPr>
            <a:r>
              <a:rPr b="0" lang="en-US" sz="2000" spc="-1" strike="noStrike">
                <a:solidFill>
                  <a:srgbClr val="e3e3e3"/>
                </a:solidFill>
                <a:latin typeface="Calisto MT"/>
              </a:rPr>
              <a:t>User Profiles</a:t>
            </a:r>
            <a:endParaRPr b="0" lang="en-US" sz="2000" spc="-1" strike="noStrike">
              <a:solidFill>
                <a:srgbClr val="e3e3e3"/>
              </a:solidFill>
              <a:latin typeface="Calisto MT"/>
            </a:endParaRPr>
          </a:p>
          <a:p>
            <a:pPr marL="343080" indent="-305640">
              <a:lnSpc>
                <a:spcPct val="100000"/>
              </a:lnSpc>
              <a:spcBef>
                <a:spcPts val="400"/>
              </a:spcBef>
              <a:spcAft>
                <a:spcPts val="601"/>
              </a:spcAft>
              <a:buClr>
                <a:srgbClr val="dadada"/>
              </a:buClr>
              <a:buSzPct val="70000"/>
              <a:buFont typeface="Wingdings 2" charset="2"/>
              <a:buChar char=""/>
            </a:pPr>
            <a:r>
              <a:rPr b="0" lang="en-US" sz="2000" spc="-1" strike="noStrike">
                <a:solidFill>
                  <a:srgbClr val="e3e3e3"/>
                </a:solidFill>
                <a:latin typeface="Calisto MT"/>
              </a:rPr>
              <a:t>Task Context</a:t>
            </a:r>
            <a:endParaRPr b="0" lang="en-US" sz="2000" spc="-1" strike="noStrike">
              <a:solidFill>
                <a:srgbClr val="e3e3e3"/>
              </a:solidFill>
              <a:latin typeface="Calisto MT"/>
            </a:endParaRPr>
          </a:p>
          <a:p>
            <a:pPr marL="343080" indent="-305640">
              <a:lnSpc>
                <a:spcPct val="100000"/>
              </a:lnSpc>
              <a:spcBef>
                <a:spcPts val="400"/>
              </a:spcBef>
              <a:spcAft>
                <a:spcPts val="601"/>
              </a:spcAft>
              <a:buClr>
                <a:srgbClr val="dadada"/>
              </a:buClr>
              <a:buSzPct val="70000"/>
              <a:buFont typeface="Wingdings 2" charset="2"/>
              <a:buChar char=""/>
            </a:pPr>
            <a:r>
              <a:rPr b="0" lang="en-US" sz="2000" spc="-1" strike="noStrike">
                <a:solidFill>
                  <a:srgbClr val="e3e3e3"/>
                </a:solidFill>
                <a:latin typeface="Calisto MT"/>
              </a:rPr>
              <a:t>Collaboration between Distributed User</a:t>
            </a:r>
            <a:endParaRPr b="0" lang="en-US" sz="2000" spc="-1" strike="noStrike">
              <a:solidFill>
                <a:srgbClr val="e3e3e3"/>
              </a:solidFill>
              <a:latin typeface="Calisto MT"/>
            </a:endParaRPr>
          </a:p>
        </p:txBody>
      </p:sp>
    </p:spTree>
  </p:cSld>
  <p:timing>
    <p:tnLst>
      <p:par>
        <p:cTn id="23" dur="indefinite" restart="never" nodeType="tmRoot">
          <p:childTnLst>
            <p:seq>
              <p:cTn id="24" dur="indefinite" nodeType="mainSeq"/>
              <p:prevCondLst>
                <p:cond delay="0" evt="onPrev">
                  <p:tgtEl>
                    <p:sldTgt/>
                  </p:tgtEl>
                </p:cond>
              </p:prevCondLst>
              <p:nextCondLst>
                <p:cond delay="0" evt="onNext">
                  <p:tgtEl>
                    <p:sldTgt/>
                  </p:tgtEl>
                </p:cond>
              </p:nextCondLst>
            </p:seq>
          </p:childTnLst>
        </p:cTn>
      </p:par>
    </p:tnLst>
  </p:timing>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125" name="CustomShape 1"/>
          <p:cNvSpPr/>
          <p:nvPr/>
        </p:nvSpPr>
        <p:spPr>
          <a:xfrm>
            <a:off x="321480" y="320040"/>
            <a:ext cx="11548440" cy="6217560"/>
          </a:xfrm>
          <a:prstGeom prst="rect">
            <a:avLst/>
          </a:prstGeom>
          <a:solidFill>
            <a:schemeClr val="bg1">
              <a:lumMod val="75000"/>
              <a:lumOff val="25000"/>
            </a:schemeClr>
          </a:solidFill>
          <a:ln>
            <a:noFill/>
          </a:ln>
          <a:effectLst>
            <a:innerShdw blurRad="63500" dir="16200000" dist="50800">
              <a:srgbClr val="000000">
                <a:alpha val="50000"/>
              </a:srgbClr>
            </a:innerShdw>
          </a:effectLst>
        </p:spPr>
        <p:style>
          <a:lnRef idx="2">
            <a:schemeClr val="accent1">
              <a:shade val="50000"/>
            </a:schemeClr>
          </a:lnRef>
          <a:fillRef idx="1">
            <a:schemeClr val="accent1"/>
          </a:fillRef>
          <a:effectRef idx="0">
            <a:schemeClr val="accent1"/>
          </a:effectRef>
          <a:fontRef idx="minor"/>
        </p:style>
      </p:sp>
      <p:sp>
        <p:nvSpPr>
          <p:cNvPr id="126" name="TextShape 2"/>
          <p:cNvSpPr txBox="1"/>
          <p:nvPr/>
        </p:nvSpPr>
        <p:spPr>
          <a:xfrm>
            <a:off x="913680" y="963360"/>
            <a:ext cx="3740400" cy="4827240"/>
          </a:xfrm>
          <a:prstGeom prst="rect">
            <a:avLst/>
          </a:prstGeom>
          <a:noFill/>
          <a:ln>
            <a:noFill/>
          </a:ln>
        </p:spPr>
        <p:txBody>
          <a:bodyPr anchor="ctr">
            <a:normAutofit/>
          </a:bodyPr>
          <a:p>
            <a:pPr algn="r">
              <a:lnSpc>
                <a:spcPct val="100000"/>
              </a:lnSpc>
            </a:pPr>
            <a:r>
              <a:rPr b="0" lang="en-US" sz="4000" spc="-1" strike="noStrike">
                <a:solidFill>
                  <a:srgbClr val="e3e3e3"/>
                </a:solidFill>
                <a:latin typeface="Calisto MT"/>
              </a:rPr>
              <a:t>Mobility</a:t>
            </a:r>
            <a:endParaRPr b="0" lang="en-US" sz="4000" spc="-1" strike="noStrike">
              <a:solidFill>
                <a:srgbClr val="ffffff"/>
              </a:solidFill>
              <a:latin typeface="Calisto MT"/>
            </a:endParaRPr>
          </a:p>
        </p:txBody>
      </p:sp>
      <p:sp>
        <p:nvSpPr>
          <p:cNvPr id="127" name="Line 3"/>
          <p:cNvSpPr/>
          <p:nvPr/>
        </p:nvSpPr>
        <p:spPr>
          <a:xfrm>
            <a:off x="4980960" y="2057040"/>
            <a:ext cx="360" cy="2743200"/>
          </a:xfrm>
          <a:prstGeom prst="line">
            <a:avLst/>
          </a:prstGeom>
          <a:ln w="19080">
            <a:solidFill>
              <a:schemeClr val="accent2"/>
            </a:solidFill>
            <a:round/>
          </a:ln>
        </p:spPr>
        <p:style>
          <a:lnRef idx="1">
            <a:schemeClr val="accent1"/>
          </a:lnRef>
          <a:fillRef idx="0">
            <a:schemeClr val="accent1"/>
          </a:fillRef>
          <a:effectRef idx="0">
            <a:schemeClr val="accent1"/>
          </a:effectRef>
          <a:fontRef idx="minor"/>
        </p:style>
      </p:sp>
      <p:sp>
        <p:nvSpPr>
          <p:cNvPr id="128" name="TextShape 4"/>
          <p:cNvSpPr txBox="1"/>
          <p:nvPr/>
        </p:nvSpPr>
        <p:spPr>
          <a:xfrm>
            <a:off x="5307840" y="963360"/>
            <a:ext cx="5959440" cy="4827240"/>
          </a:xfrm>
          <a:prstGeom prst="rect">
            <a:avLst/>
          </a:prstGeom>
          <a:noFill/>
          <a:ln>
            <a:noFill/>
          </a:ln>
        </p:spPr>
        <p:txBody>
          <a:bodyPr anchor="ctr">
            <a:normAutofit/>
          </a:bodyPr>
          <a:p>
            <a:pPr marL="343080" indent="-305640">
              <a:lnSpc>
                <a:spcPct val="100000"/>
              </a:lnSpc>
              <a:spcBef>
                <a:spcPts val="400"/>
              </a:spcBef>
              <a:spcAft>
                <a:spcPts val="601"/>
              </a:spcAft>
              <a:buClr>
                <a:srgbClr val="dadada"/>
              </a:buClr>
              <a:buSzPct val="70000"/>
              <a:buFont typeface="Wingdings 2" charset="2"/>
              <a:buChar char=""/>
            </a:pPr>
            <a:r>
              <a:rPr b="0" lang="en-US" sz="2000" spc="-1" strike="noStrike">
                <a:solidFill>
                  <a:srgbClr val="e3e3e3"/>
                </a:solidFill>
                <a:latin typeface="Calisto MT"/>
              </a:rPr>
              <a:t>Tantangan untuk membuat perangkat AR yang memiliki ukuran, berat yang sesuai untuk simulasi. Selain itu sumber daya yang dibutuhkan juga harus mencukupi.</a:t>
            </a:r>
            <a:endParaRPr b="0" lang="en-US" sz="2000" spc="-1" strike="noStrike">
              <a:solidFill>
                <a:srgbClr val="e3e3e3"/>
              </a:solidFill>
              <a:latin typeface="Calisto MT"/>
            </a:endParaRPr>
          </a:p>
        </p:txBody>
      </p:sp>
    </p:spTree>
  </p:cSld>
  <p:timing>
    <p:tnLst>
      <p:par>
        <p:cTn id="25" dur="indefinite" restart="never" nodeType="tmRoot">
          <p:childTnLst>
            <p:seq>
              <p:cTn id="26" dur="indefinite" nodeType="mainSeq"/>
              <p:prevCondLst>
                <p:cond delay="0" evt="onPrev">
                  <p:tgtEl>
                    <p:sldTgt/>
                  </p:tgtEl>
                </p:cond>
              </p:prevCondLst>
              <p:nextCondLst>
                <p:cond delay="0" evt="onNext">
                  <p:tgtEl>
                    <p:sldTgt/>
                  </p:tgtEl>
                </p:cond>
              </p:nextCondLst>
            </p:seq>
          </p:childTnLst>
        </p:cTn>
      </p:par>
    </p:tnLst>
  </p:timing>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129" name="CustomShape 1"/>
          <p:cNvSpPr/>
          <p:nvPr/>
        </p:nvSpPr>
        <p:spPr>
          <a:xfrm>
            <a:off x="321480" y="320040"/>
            <a:ext cx="11548440" cy="6217560"/>
          </a:xfrm>
          <a:prstGeom prst="rect">
            <a:avLst/>
          </a:prstGeom>
          <a:solidFill>
            <a:schemeClr val="bg1">
              <a:lumMod val="75000"/>
              <a:lumOff val="25000"/>
            </a:schemeClr>
          </a:solidFill>
          <a:ln>
            <a:noFill/>
          </a:ln>
          <a:effectLst>
            <a:innerShdw blurRad="63500" dir="16200000" dist="50800">
              <a:srgbClr val="000000">
                <a:alpha val="50000"/>
              </a:srgbClr>
            </a:innerShdw>
          </a:effectLst>
        </p:spPr>
        <p:style>
          <a:lnRef idx="2">
            <a:schemeClr val="accent1">
              <a:shade val="50000"/>
            </a:schemeClr>
          </a:lnRef>
          <a:fillRef idx="1">
            <a:schemeClr val="accent1"/>
          </a:fillRef>
          <a:effectRef idx="0">
            <a:schemeClr val="accent1"/>
          </a:effectRef>
          <a:fontRef idx="minor"/>
        </p:style>
      </p:sp>
      <p:sp>
        <p:nvSpPr>
          <p:cNvPr id="130" name="TextShape 2"/>
          <p:cNvSpPr txBox="1"/>
          <p:nvPr/>
        </p:nvSpPr>
        <p:spPr>
          <a:xfrm>
            <a:off x="913680" y="963360"/>
            <a:ext cx="3740400" cy="4827240"/>
          </a:xfrm>
          <a:prstGeom prst="rect">
            <a:avLst/>
          </a:prstGeom>
          <a:noFill/>
          <a:ln>
            <a:noFill/>
          </a:ln>
        </p:spPr>
        <p:txBody>
          <a:bodyPr anchor="ctr">
            <a:normAutofit/>
          </a:bodyPr>
          <a:p>
            <a:pPr algn="r">
              <a:lnSpc>
                <a:spcPct val="100000"/>
              </a:lnSpc>
            </a:pPr>
            <a:r>
              <a:rPr b="0" lang="en-US" sz="4000" spc="-1" strike="noStrike">
                <a:solidFill>
                  <a:srgbClr val="e3e3e3"/>
                </a:solidFill>
                <a:latin typeface="Calisto MT"/>
              </a:rPr>
              <a:t>User Profiles</a:t>
            </a:r>
            <a:endParaRPr b="0" lang="en-US" sz="4000" spc="-1" strike="noStrike">
              <a:solidFill>
                <a:srgbClr val="ffffff"/>
              </a:solidFill>
              <a:latin typeface="Calisto MT"/>
            </a:endParaRPr>
          </a:p>
        </p:txBody>
      </p:sp>
      <p:sp>
        <p:nvSpPr>
          <p:cNvPr id="131" name="Line 3"/>
          <p:cNvSpPr/>
          <p:nvPr/>
        </p:nvSpPr>
        <p:spPr>
          <a:xfrm>
            <a:off x="4980960" y="2057040"/>
            <a:ext cx="360" cy="2743200"/>
          </a:xfrm>
          <a:prstGeom prst="line">
            <a:avLst/>
          </a:prstGeom>
          <a:ln w="19080">
            <a:solidFill>
              <a:schemeClr val="accent2"/>
            </a:solidFill>
            <a:round/>
          </a:ln>
        </p:spPr>
        <p:style>
          <a:lnRef idx="1">
            <a:schemeClr val="accent1"/>
          </a:lnRef>
          <a:fillRef idx="0">
            <a:schemeClr val="accent1"/>
          </a:fillRef>
          <a:effectRef idx="0">
            <a:schemeClr val="accent1"/>
          </a:effectRef>
          <a:fontRef idx="minor"/>
        </p:style>
      </p:sp>
      <p:sp>
        <p:nvSpPr>
          <p:cNvPr id="132" name="TextShape 4"/>
          <p:cNvSpPr txBox="1"/>
          <p:nvPr/>
        </p:nvSpPr>
        <p:spPr>
          <a:xfrm>
            <a:off x="5307840" y="963360"/>
            <a:ext cx="5959440" cy="4827240"/>
          </a:xfrm>
          <a:prstGeom prst="rect">
            <a:avLst/>
          </a:prstGeom>
          <a:noFill/>
          <a:ln>
            <a:noFill/>
          </a:ln>
        </p:spPr>
        <p:txBody>
          <a:bodyPr anchor="ctr">
            <a:normAutofit/>
          </a:bodyPr>
          <a:p>
            <a:pPr marL="343080" indent="-305640">
              <a:lnSpc>
                <a:spcPct val="100000"/>
              </a:lnSpc>
              <a:spcBef>
                <a:spcPts val="400"/>
              </a:spcBef>
              <a:spcAft>
                <a:spcPts val="601"/>
              </a:spcAft>
              <a:buClr>
                <a:srgbClr val="dadada"/>
              </a:buClr>
              <a:buSzPct val="70000"/>
              <a:buFont typeface="Wingdings 2" charset="2"/>
              <a:buChar char=""/>
            </a:pPr>
            <a:r>
              <a:rPr b="0" lang="en-US" sz="2000" spc="-1" strike="noStrike">
                <a:solidFill>
                  <a:srgbClr val="e3e3e3"/>
                </a:solidFill>
                <a:latin typeface="Calisto MT"/>
              </a:rPr>
              <a:t>Perbedaan peran pengguna dalam suatu simulai membuat informasi yang diberikan perangkat AR juga harus berbeda.</a:t>
            </a:r>
            <a:endParaRPr b="0" lang="en-US" sz="2000" spc="-1" strike="noStrike">
              <a:solidFill>
                <a:srgbClr val="e3e3e3"/>
              </a:solidFill>
              <a:latin typeface="Calisto MT"/>
            </a:endParaRPr>
          </a:p>
        </p:txBody>
      </p:sp>
    </p:spTree>
  </p:cSld>
  <p:timing>
    <p:tnLst>
      <p:par>
        <p:cTn id="27" dur="indefinite" restart="never" nodeType="tmRoot">
          <p:childTnLst>
            <p:seq>
              <p:cTn id="28" dur="indefinite" nodeType="mainSeq"/>
              <p:prevCondLst>
                <p:cond delay="0" evt="onPrev">
                  <p:tgtEl>
                    <p:sldTgt/>
                  </p:tgtEl>
                </p:cond>
              </p:prevCondLst>
              <p:nextCondLst>
                <p:cond delay="0" evt="onNext">
                  <p:tgtEl>
                    <p:sldTgt/>
                  </p:tgtEl>
                </p:cond>
              </p:nextCondLst>
            </p:seq>
          </p:childTnLst>
        </p:cTn>
      </p:par>
    </p:tnLst>
  </p:timing>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133" name="CustomShape 1"/>
          <p:cNvSpPr/>
          <p:nvPr/>
        </p:nvSpPr>
        <p:spPr>
          <a:xfrm>
            <a:off x="321480" y="320040"/>
            <a:ext cx="11548440" cy="6217560"/>
          </a:xfrm>
          <a:prstGeom prst="rect">
            <a:avLst/>
          </a:prstGeom>
          <a:solidFill>
            <a:schemeClr val="bg1">
              <a:lumMod val="75000"/>
              <a:lumOff val="25000"/>
            </a:schemeClr>
          </a:solidFill>
          <a:ln>
            <a:noFill/>
          </a:ln>
          <a:effectLst>
            <a:innerShdw blurRad="63500" dir="16200000" dist="50800">
              <a:srgbClr val="000000">
                <a:alpha val="50000"/>
              </a:srgbClr>
            </a:innerShdw>
          </a:effectLst>
        </p:spPr>
        <p:style>
          <a:lnRef idx="2">
            <a:schemeClr val="accent1">
              <a:shade val="50000"/>
            </a:schemeClr>
          </a:lnRef>
          <a:fillRef idx="1">
            <a:schemeClr val="accent1"/>
          </a:fillRef>
          <a:effectRef idx="0">
            <a:schemeClr val="accent1"/>
          </a:effectRef>
          <a:fontRef idx="minor"/>
        </p:style>
      </p:sp>
      <p:sp>
        <p:nvSpPr>
          <p:cNvPr id="134" name="TextShape 2"/>
          <p:cNvSpPr txBox="1"/>
          <p:nvPr/>
        </p:nvSpPr>
        <p:spPr>
          <a:xfrm>
            <a:off x="913680" y="963360"/>
            <a:ext cx="3740400" cy="4827240"/>
          </a:xfrm>
          <a:prstGeom prst="rect">
            <a:avLst/>
          </a:prstGeom>
          <a:noFill/>
          <a:ln>
            <a:noFill/>
          </a:ln>
        </p:spPr>
        <p:txBody>
          <a:bodyPr anchor="ctr">
            <a:normAutofit/>
          </a:bodyPr>
          <a:p>
            <a:pPr algn="r">
              <a:lnSpc>
                <a:spcPct val="100000"/>
              </a:lnSpc>
            </a:pPr>
            <a:r>
              <a:rPr b="0" lang="en-US" sz="4000" spc="-1" strike="noStrike">
                <a:solidFill>
                  <a:srgbClr val="e3e3e3"/>
                </a:solidFill>
                <a:latin typeface="Calisto MT"/>
              </a:rPr>
              <a:t>Task Context</a:t>
            </a:r>
            <a:endParaRPr b="0" lang="en-US" sz="4000" spc="-1" strike="noStrike">
              <a:solidFill>
                <a:srgbClr val="ffffff"/>
              </a:solidFill>
              <a:latin typeface="Calisto MT"/>
            </a:endParaRPr>
          </a:p>
        </p:txBody>
      </p:sp>
      <p:sp>
        <p:nvSpPr>
          <p:cNvPr id="135" name="Line 3"/>
          <p:cNvSpPr/>
          <p:nvPr/>
        </p:nvSpPr>
        <p:spPr>
          <a:xfrm>
            <a:off x="4980960" y="2057040"/>
            <a:ext cx="360" cy="2743200"/>
          </a:xfrm>
          <a:prstGeom prst="line">
            <a:avLst/>
          </a:prstGeom>
          <a:ln w="19080">
            <a:solidFill>
              <a:schemeClr val="accent2"/>
            </a:solidFill>
            <a:round/>
          </a:ln>
        </p:spPr>
        <p:style>
          <a:lnRef idx="1">
            <a:schemeClr val="accent1"/>
          </a:lnRef>
          <a:fillRef idx="0">
            <a:schemeClr val="accent1"/>
          </a:fillRef>
          <a:effectRef idx="0">
            <a:schemeClr val="accent1"/>
          </a:effectRef>
          <a:fontRef idx="minor"/>
        </p:style>
      </p:sp>
      <p:sp>
        <p:nvSpPr>
          <p:cNvPr id="136" name="TextShape 4"/>
          <p:cNvSpPr txBox="1"/>
          <p:nvPr/>
        </p:nvSpPr>
        <p:spPr>
          <a:xfrm>
            <a:off x="5307840" y="963360"/>
            <a:ext cx="5959440" cy="4827240"/>
          </a:xfrm>
          <a:prstGeom prst="rect">
            <a:avLst/>
          </a:prstGeom>
          <a:noFill/>
          <a:ln>
            <a:noFill/>
          </a:ln>
        </p:spPr>
        <p:txBody>
          <a:bodyPr anchor="ctr">
            <a:normAutofit/>
          </a:bodyPr>
          <a:p>
            <a:pPr marL="343080" indent="-305640">
              <a:lnSpc>
                <a:spcPct val="100000"/>
              </a:lnSpc>
              <a:spcBef>
                <a:spcPts val="400"/>
              </a:spcBef>
              <a:spcAft>
                <a:spcPts val="601"/>
              </a:spcAft>
              <a:buClr>
                <a:srgbClr val="dadada"/>
              </a:buClr>
              <a:buSzPct val="70000"/>
              <a:buFont typeface="Wingdings 2" charset="2"/>
              <a:buChar char=""/>
            </a:pPr>
            <a:r>
              <a:rPr b="0" lang="en-US" sz="2000" spc="-1" strike="noStrike">
                <a:solidFill>
                  <a:srgbClr val="e3e3e3"/>
                </a:solidFill>
                <a:latin typeface="Calisto MT"/>
              </a:rPr>
              <a:t>Perangkat yang digunakan pada medan tempur diharapkan memiliki UI yang tidak menggangu atau merepotkan penggunanya</a:t>
            </a:r>
            <a:endParaRPr b="0" lang="en-US" sz="2000" spc="-1" strike="noStrike">
              <a:solidFill>
                <a:srgbClr val="e3e3e3"/>
              </a:solidFill>
              <a:latin typeface="Calisto MT"/>
            </a:endParaRPr>
          </a:p>
        </p:txBody>
      </p:sp>
    </p:spTree>
  </p:cSld>
  <p:timing>
    <p:tnLst>
      <p:par>
        <p:cTn id="29" dur="indefinite" restart="never" nodeType="tmRoot">
          <p:childTnLst>
            <p:seq>
              <p:cTn id="30" dur="indefinite" nodeType="mainSeq"/>
              <p:prevCondLst>
                <p:cond delay="0" evt="onPrev">
                  <p:tgtEl>
                    <p:sldTgt/>
                  </p:tgtEl>
                </p:cond>
              </p:prevCondLst>
              <p:nextCondLst>
                <p:cond delay="0" evt="onNext">
                  <p:tgtEl>
                    <p:sldTgt/>
                  </p:tgtEl>
                </p:cond>
              </p:nextCondLst>
            </p:seq>
          </p:childTnLst>
        </p:cTn>
      </p:par>
    </p:tnLst>
  </p:timing>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137" name="CustomShape 1"/>
          <p:cNvSpPr/>
          <p:nvPr/>
        </p:nvSpPr>
        <p:spPr>
          <a:xfrm>
            <a:off x="321480" y="320040"/>
            <a:ext cx="11548440" cy="6217560"/>
          </a:xfrm>
          <a:prstGeom prst="rect">
            <a:avLst/>
          </a:prstGeom>
          <a:solidFill>
            <a:schemeClr val="bg1">
              <a:lumMod val="75000"/>
              <a:lumOff val="25000"/>
            </a:schemeClr>
          </a:solidFill>
          <a:ln>
            <a:noFill/>
          </a:ln>
          <a:effectLst>
            <a:innerShdw blurRad="63500" dir="16200000" dist="50800">
              <a:srgbClr val="000000">
                <a:alpha val="50000"/>
              </a:srgbClr>
            </a:innerShdw>
          </a:effectLst>
        </p:spPr>
        <p:style>
          <a:lnRef idx="2">
            <a:schemeClr val="accent1">
              <a:shade val="50000"/>
            </a:schemeClr>
          </a:lnRef>
          <a:fillRef idx="1">
            <a:schemeClr val="accent1"/>
          </a:fillRef>
          <a:effectRef idx="0">
            <a:schemeClr val="accent1"/>
          </a:effectRef>
          <a:fontRef idx="minor"/>
        </p:style>
      </p:sp>
      <p:sp>
        <p:nvSpPr>
          <p:cNvPr id="138" name="TextShape 2"/>
          <p:cNvSpPr txBox="1"/>
          <p:nvPr/>
        </p:nvSpPr>
        <p:spPr>
          <a:xfrm>
            <a:off x="913680" y="963360"/>
            <a:ext cx="3740400" cy="4827240"/>
          </a:xfrm>
          <a:prstGeom prst="rect">
            <a:avLst/>
          </a:prstGeom>
          <a:noFill/>
          <a:ln>
            <a:noFill/>
          </a:ln>
        </p:spPr>
        <p:txBody>
          <a:bodyPr anchor="ctr">
            <a:normAutofit/>
          </a:bodyPr>
          <a:p>
            <a:pPr algn="r">
              <a:lnSpc>
                <a:spcPct val="100000"/>
              </a:lnSpc>
            </a:pPr>
            <a:r>
              <a:rPr b="0" lang="en-US" sz="2000" spc="-1" strike="noStrike">
                <a:solidFill>
                  <a:srgbClr val="e3e3e3"/>
                </a:solidFill>
                <a:latin typeface="Calisto MT"/>
              </a:rPr>
              <a:t>Collaboration between Distributed User</a:t>
            </a:r>
            <a:endParaRPr b="0" lang="en-US" sz="2000" spc="-1" strike="noStrike">
              <a:solidFill>
                <a:srgbClr val="ffffff"/>
              </a:solidFill>
              <a:latin typeface="Calisto MT"/>
            </a:endParaRPr>
          </a:p>
        </p:txBody>
      </p:sp>
      <p:sp>
        <p:nvSpPr>
          <p:cNvPr id="139" name="Line 3"/>
          <p:cNvSpPr/>
          <p:nvPr/>
        </p:nvSpPr>
        <p:spPr>
          <a:xfrm>
            <a:off x="4980960" y="2057040"/>
            <a:ext cx="360" cy="2743200"/>
          </a:xfrm>
          <a:prstGeom prst="line">
            <a:avLst/>
          </a:prstGeom>
          <a:ln w="19080">
            <a:solidFill>
              <a:schemeClr val="accent2"/>
            </a:solidFill>
            <a:round/>
          </a:ln>
        </p:spPr>
        <p:style>
          <a:lnRef idx="1">
            <a:schemeClr val="accent1"/>
          </a:lnRef>
          <a:fillRef idx="0">
            <a:schemeClr val="accent1"/>
          </a:fillRef>
          <a:effectRef idx="0">
            <a:schemeClr val="accent1"/>
          </a:effectRef>
          <a:fontRef idx="minor"/>
        </p:style>
      </p:sp>
      <p:sp>
        <p:nvSpPr>
          <p:cNvPr id="140" name="TextShape 4"/>
          <p:cNvSpPr txBox="1"/>
          <p:nvPr/>
        </p:nvSpPr>
        <p:spPr>
          <a:xfrm>
            <a:off x="5307840" y="963360"/>
            <a:ext cx="5959440" cy="4827240"/>
          </a:xfrm>
          <a:prstGeom prst="rect">
            <a:avLst/>
          </a:prstGeom>
          <a:noFill/>
          <a:ln>
            <a:noFill/>
          </a:ln>
        </p:spPr>
        <p:txBody>
          <a:bodyPr anchor="ctr">
            <a:normAutofit/>
          </a:bodyPr>
          <a:p>
            <a:pPr marL="343080" indent="-305640">
              <a:lnSpc>
                <a:spcPct val="100000"/>
              </a:lnSpc>
              <a:spcBef>
                <a:spcPts val="400"/>
              </a:spcBef>
              <a:spcAft>
                <a:spcPts val="601"/>
              </a:spcAft>
              <a:buClr>
                <a:srgbClr val="dadada"/>
              </a:buClr>
              <a:buSzPct val="70000"/>
              <a:buFont typeface="Wingdings 2" charset="2"/>
              <a:buChar char=""/>
            </a:pPr>
            <a:r>
              <a:rPr b="0" lang="en-US" sz="2000" spc="-1" strike="noStrike">
                <a:solidFill>
                  <a:srgbClr val="e3e3e3"/>
                </a:solidFill>
                <a:latin typeface="Calisto MT"/>
              </a:rPr>
              <a:t>Tantangan tentang bagaimana cara mengatur hubungan atau cara berkomunikasi dengan banyak perangkat  dalam sebuah tim.</a:t>
            </a:r>
            <a:endParaRPr b="0" lang="en-US" sz="2000" spc="-1" strike="noStrike">
              <a:solidFill>
                <a:srgbClr val="e3e3e3"/>
              </a:solidFill>
              <a:latin typeface="Calisto MT"/>
            </a:endParaRPr>
          </a:p>
        </p:txBody>
      </p:sp>
    </p:spTree>
  </p:cSld>
  <p:timing>
    <p:tnLst>
      <p:par>
        <p:cTn id="31" dur="indefinite" restart="never" nodeType="tmRoot">
          <p:childTnLst>
            <p:seq>
              <p:cTn id="32" dur="indefinite" nodeType="mainSeq"/>
              <p:prevCondLst>
                <p:cond delay="0" evt="onPrev">
                  <p:tgtEl>
                    <p:sldTgt/>
                  </p:tgtEl>
                </p:cond>
              </p:prevCondLst>
              <p:nextCondLst>
                <p:cond delay="0" evt="onNext">
                  <p:tgtEl>
                    <p:sldTgt/>
                  </p:tgtEl>
                </p:cond>
              </p:nextCondLst>
            </p:seq>
          </p:childTnLst>
        </p:cTn>
      </p:par>
    </p:tnLst>
  </p:timing>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141" name="TextShape 1"/>
          <p:cNvSpPr txBox="1"/>
          <p:nvPr/>
        </p:nvSpPr>
        <p:spPr>
          <a:xfrm>
            <a:off x="913680" y="609480"/>
            <a:ext cx="10353240" cy="1164240"/>
          </a:xfrm>
          <a:prstGeom prst="rect">
            <a:avLst/>
          </a:prstGeom>
          <a:noFill/>
          <a:ln>
            <a:noFill/>
          </a:ln>
        </p:spPr>
        <p:txBody>
          <a:bodyPr anchor="ctr">
            <a:normAutofit/>
          </a:bodyPr>
          <a:p>
            <a:pPr algn="ctr">
              <a:lnSpc>
                <a:spcPct val="100000"/>
              </a:lnSpc>
            </a:pPr>
            <a:r>
              <a:rPr b="0" lang="en-US" sz="4000" spc="-1" strike="noStrike">
                <a:solidFill>
                  <a:srgbClr val="e3e3e3"/>
                </a:solidFill>
                <a:latin typeface="Calisto MT"/>
              </a:rPr>
              <a:t>Summary</a:t>
            </a:r>
            <a:endParaRPr b="0" lang="en-US" sz="4000" spc="-1" strike="noStrike">
              <a:solidFill>
                <a:srgbClr val="ffffff"/>
              </a:solidFill>
              <a:latin typeface="Calisto MT"/>
            </a:endParaRPr>
          </a:p>
        </p:txBody>
      </p:sp>
      <p:pic>
        <p:nvPicPr>
          <p:cNvPr id="142" name="Picture 7" descr=""/>
          <p:cNvPicPr/>
          <p:nvPr/>
        </p:nvPicPr>
        <p:blipFill>
          <a:blip r:embed="rId2"/>
          <a:srcRect l="798" t="2668" r="617" b="0"/>
          <a:stretch/>
        </p:blipFill>
        <p:spPr>
          <a:xfrm>
            <a:off x="0" y="2046600"/>
            <a:ext cx="12191760" cy="4811040"/>
          </a:xfrm>
          <a:prstGeom prst="rect">
            <a:avLst/>
          </a:prstGeom>
          <a:ln>
            <a:noFill/>
          </a:ln>
          <a:effectLst>
            <a:innerShdw blurRad="63500" dir="16200000" dist="50800">
              <a:srgbClr val="000000">
                <a:alpha val="50000"/>
              </a:srgbClr>
            </a:innerShdw>
          </a:effectLst>
        </p:spPr>
      </p:pic>
      <p:sp>
        <p:nvSpPr>
          <p:cNvPr id="143" name="TextShape 2"/>
          <p:cNvSpPr txBox="1"/>
          <p:nvPr/>
        </p:nvSpPr>
        <p:spPr>
          <a:xfrm>
            <a:off x="1235520" y="2481840"/>
            <a:ext cx="9709920" cy="3308760"/>
          </a:xfrm>
          <a:prstGeom prst="rect">
            <a:avLst/>
          </a:prstGeom>
          <a:noFill/>
          <a:ln>
            <a:noFill/>
          </a:ln>
        </p:spPr>
        <p:txBody>
          <a:bodyPr>
            <a:normAutofit/>
          </a:bodyPr>
          <a:p>
            <a:pPr marL="343080" indent="-305640">
              <a:lnSpc>
                <a:spcPct val="100000"/>
              </a:lnSpc>
              <a:spcBef>
                <a:spcPts val="400"/>
              </a:spcBef>
              <a:spcAft>
                <a:spcPts val="601"/>
              </a:spcAft>
              <a:buClr>
                <a:srgbClr val="dadada"/>
              </a:buClr>
              <a:buSzPct val="70000"/>
              <a:buFont typeface="Wingdings 2" charset="2"/>
              <a:buChar char=""/>
            </a:pPr>
            <a:r>
              <a:rPr b="0" lang="en-US" sz="2000" spc="-1" strike="noStrike">
                <a:solidFill>
                  <a:srgbClr val="e3e3e3"/>
                </a:solidFill>
                <a:latin typeface="Calisto MT"/>
              </a:rPr>
              <a:t>Teknologi AR terbukti berpotensi dalam memberi keuntungan dalam bidang kemiliteran. Namun permasalahan militer sangat sulit untuk pengaplikasian mobile AR, lebih kompleks daripada penggunaan sipil pada umumnya. Sehingga membutuhkan penelitian yang intensif sehingga dapat menghasilkan suatu prototype yang dapat benar benar dapat digunakan.</a:t>
            </a:r>
            <a:endParaRPr b="0" lang="en-US" sz="2000" spc="-1" strike="noStrike">
              <a:solidFill>
                <a:srgbClr val="e3e3e3"/>
              </a:solidFill>
              <a:latin typeface="Calisto MT"/>
            </a:endParaRPr>
          </a:p>
        </p:txBody>
      </p:sp>
    </p:spTree>
  </p:cSld>
  <p:timing>
    <p:tnLst>
      <p:par>
        <p:cTn id="33" dur="indefinite" restart="never" nodeType="tmRoot">
          <p:childTnLst>
            <p:seq>
              <p:cTn id="34" dur="indefinite" nodeType="mainSeq"/>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84" name="TextShape 1"/>
          <p:cNvSpPr txBox="1"/>
          <p:nvPr/>
        </p:nvSpPr>
        <p:spPr>
          <a:xfrm>
            <a:off x="913680" y="609480"/>
            <a:ext cx="10353240" cy="1164240"/>
          </a:xfrm>
          <a:prstGeom prst="rect">
            <a:avLst/>
          </a:prstGeom>
          <a:noFill/>
          <a:ln>
            <a:noFill/>
          </a:ln>
        </p:spPr>
        <p:txBody>
          <a:bodyPr anchor="ctr">
            <a:normAutofit/>
          </a:bodyPr>
          <a:p>
            <a:pPr algn="ctr">
              <a:lnSpc>
                <a:spcPct val="100000"/>
              </a:lnSpc>
            </a:pPr>
            <a:r>
              <a:rPr b="0" lang="en-US" sz="4000" spc="-1" strike="noStrike">
                <a:solidFill>
                  <a:srgbClr val="e3e3e3"/>
                </a:solidFill>
                <a:latin typeface="Calisto MT"/>
              </a:rPr>
              <a:t>Introduction</a:t>
            </a:r>
            <a:endParaRPr b="0" lang="en-US" sz="4000" spc="-1" strike="noStrike">
              <a:solidFill>
                <a:srgbClr val="ffffff"/>
              </a:solidFill>
              <a:latin typeface="Calisto MT"/>
            </a:endParaRPr>
          </a:p>
        </p:txBody>
      </p:sp>
      <p:pic>
        <p:nvPicPr>
          <p:cNvPr id="85" name="Picture 7" descr=""/>
          <p:cNvPicPr/>
          <p:nvPr/>
        </p:nvPicPr>
        <p:blipFill>
          <a:blip r:embed="rId2"/>
          <a:srcRect l="798" t="2668" r="617" b="0"/>
          <a:stretch/>
        </p:blipFill>
        <p:spPr>
          <a:xfrm>
            <a:off x="0" y="2046600"/>
            <a:ext cx="12191760" cy="4811040"/>
          </a:xfrm>
          <a:prstGeom prst="rect">
            <a:avLst/>
          </a:prstGeom>
          <a:ln>
            <a:noFill/>
          </a:ln>
          <a:effectLst>
            <a:innerShdw blurRad="63500" dir="16200000" dist="50800">
              <a:srgbClr val="000000">
                <a:alpha val="50000"/>
              </a:srgbClr>
            </a:innerShdw>
          </a:effectLst>
        </p:spPr>
      </p:pic>
      <p:sp>
        <p:nvSpPr>
          <p:cNvPr id="86" name="TextShape 2"/>
          <p:cNvSpPr txBox="1"/>
          <p:nvPr/>
        </p:nvSpPr>
        <p:spPr>
          <a:xfrm>
            <a:off x="1235520" y="2481840"/>
            <a:ext cx="9709920" cy="3308760"/>
          </a:xfrm>
          <a:prstGeom prst="rect">
            <a:avLst/>
          </a:prstGeom>
          <a:noFill/>
          <a:ln>
            <a:noFill/>
          </a:ln>
        </p:spPr>
        <p:txBody>
          <a:bodyPr>
            <a:normAutofit/>
          </a:bodyPr>
          <a:p>
            <a:pPr marL="37080">
              <a:lnSpc>
                <a:spcPct val="100000"/>
              </a:lnSpc>
              <a:spcBef>
                <a:spcPts val="400"/>
              </a:spcBef>
              <a:spcAft>
                <a:spcPts val="601"/>
              </a:spcAft>
            </a:pPr>
            <a:r>
              <a:rPr b="0" lang="en-US" sz="2000" spc="-1" strike="noStrike">
                <a:solidFill>
                  <a:srgbClr val="e3e3e3"/>
                </a:solidFill>
                <a:latin typeface="Calisto MT"/>
              </a:rPr>
              <a:t>Project Augmented Reality (AR) pertama kali dimulai oleh DARPA-funded sebuah penelitian oleh Ivan Sutherland. Lalu Battlefield Augmented Reality System di Naval Research Laboratory.</a:t>
            </a:r>
            <a:endParaRPr b="0" lang="en-US" sz="2000" spc="-1" strike="noStrike">
              <a:solidFill>
                <a:srgbClr val="e3e3e3"/>
              </a:solidFill>
              <a:latin typeface="Calisto MT"/>
            </a:endParaRPr>
          </a:p>
          <a:p>
            <a:pPr marL="37080">
              <a:lnSpc>
                <a:spcPct val="100000"/>
              </a:lnSpc>
              <a:spcBef>
                <a:spcPts val="400"/>
              </a:spcBef>
              <a:spcAft>
                <a:spcPts val="601"/>
              </a:spcAft>
            </a:pPr>
            <a:endParaRPr b="0" lang="en-US" sz="2000" spc="-1" strike="noStrike">
              <a:solidFill>
                <a:srgbClr val="e3e3e3"/>
              </a:solidFill>
              <a:latin typeface="Calisto MT"/>
            </a:endParaRPr>
          </a:p>
          <a:p>
            <a:pPr marL="37080">
              <a:lnSpc>
                <a:spcPct val="100000"/>
              </a:lnSpc>
              <a:spcBef>
                <a:spcPts val="400"/>
              </a:spcBef>
              <a:spcAft>
                <a:spcPts val="601"/>
              </a:spcAft>
            </a:pPr>
            <a:r>
              <a:rPr b="0" lang="en-US" sz="2000" spc="-1" strike="noStrike">
                <a:solidFill>
                  <a:srgbClr val="e3e3e3"/>
                </a:solidFill>
                <a:latin typeface="Calisto MT"/>
              </a:rPr>
              <a:t>Didalam bahasan kali ini kita akan membahas project AR yang digunakan dalam militer. Kita akan membahas tantangan beserta kebutuhan dalam membangun project AR yang berhubungan dengan militer.</a:t>
            </a:r>
            <a:endParaRPr b="0" lang="en-US" sz="2000" spc="-1" strike="noStrike">
              <a:solidFill>
                <a:srgbClr val="e3e3e3"/>
              </a:solidFill>
              <a:latin typeface="Calisto MT"/>
            </a:endParaRPr>
          </a:p>
        </p:txBody>
      </p:sp>
    </p:spTree>
  </p:cSld>
  <p:timing>
    <p:tnLst>
      <p:par>
        <p:cTn id="3" dur="indefinite" restart="never" nodeType="tmRoot">
          <p:childTnLst>
            <p:seq>
              <p:cTn id="4" dur="indefinite"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87" name="CustomShape 1"/>
          <p:cNvSpPr/>
          <p:nvPr/>
        </p:nvSpPr>
        <p:spPr>
          <a:xfrm>
            <a:off x="321480" y="320040"/>
            <a:ext cx="11548440" cy="6217560"/>
          </a:xfrm>
          <a:prstGeom prst="rect">
            <a:avLst/>
          </a:prstGeom>
          <a:solidFill>
            <a:schemeClr val="bg1">
              <a:lumMod val="75000"/>
              <a:lumOff val="25000"/>
            </a:schemeClr>
          </a:solidFill>
          <a:ln>
            <a:noFill/>
          </a:ln>
          <a:effectLst>
            <a:innerShdw blurRad="63500" dir="16200000" dist="50800">
              <a:srgbClr val="000000">
                <a:alpha val="50000"/>
              </a:srgbClr>
            </a:innerShdw>
          </a:effectLst>
        </p:spPr>
        <p:style>
          <a:lnRef idx="2">
            <a:schemeClr val="accent1">
              <a:shade val="50000"/>
            </a:schemeClr>
          </a:lnRef>
          <a:fillRef idx="1">
            <a:schemeClr val="accent1"/>
          </a:fillRef>
          <a:effectRef idx="0">
            <a:schemeClr val="accent1"/>
          </a:effectRef>
          <a:fontRef idx="minor"/>
        </p:style>
      </p:sp>
      <p:sp>
        <p:nvSpPr>
          <p:cNvPr id="88" name="TextShape 2"/>
          <p:cNvSpPr txBox="1"/>
          <p:nvPr/>
        </p:nvSpPr>
        <p:spPr>
          <a:xfrm>
            <a:off x="913680" y="963360"/>
            <a:ext cx="3740400" cy="4827240"/>
          </a:xfrm>
          <a:prstGeom prst="rect">
            <a:avLst/>
          </a:prstGeom>
          <a:noFill/>
          <a:ln>
            <a:noFill/>
          </a:ln>
        </p:spPr>
        <p:txBody>
          <a:bodyPr anchor="ctr">
            <a:normAutofit/>
          </a:bodyPr>
          <a:p>
            <a:pPr algn="r">
              <a:lnSpc>
                <a:spcPct val="100000"/>
              </a:lnSpc>
            </a:pPr>
            <a:r>
              <a:rPr b="0" lang="en-US" sz="4000" spc="-1" strike="noStrike">
                <a:solidFill>
                  <a:srgbClr val="e3e3e3"/>
                </a:solidFill>
                <a:latin typeface="Calisto MT"/>
              </a:rPr>
              <a:t>Situation Awarness</a:t>
            </a:r>
            <a:endParaRPr b="0" lang="en-US" sz="4000" spc="-1" strike="noStrike">
              <a:solidFill>
                <a:srgbClr val="ffffff"/>
              </a:solidFill>
              <a:latin typeface="Calisto MT"/>
            </a:endParaRPr>
          </a:p>
        </p:txBody>
      </p:sp>
      <p:sp>
        <p:nvSpPr>
          <p:cNvPr id="89" name="Line 3"/>
          <p:cNvSpPr/>
          <p:nvPr/>
        </p:nvSpPr>
        <p:spPr>
          <a:xfrm>
            <a:off x="4980960" y="2057040"/>
            <a:ext cx="360" cy="2743200"/>
          </a:xfrm>
          <a:prstGeom prst="line">
            <a:avLst/>
          </a:prstGeom>
          <a:ln w="19080">
            <a:solidFill>
              <a:schemeClr val="accent2"/>
            </a:solidFill>
            <a:round/>
          </a:ln>
        </p:spPr>
        <p:style>
          <a:lnRef idx="1">
            <a:schemeClr val="accent1"/>
          </a:lnRef>
          <a:fillRef idx="0">
            <a:schemeClr val="accent1"/>
          </a:fillRef>
          <a:effectRef idx="0">
            <a:schemeClr val="accent1"/>
          </a:effectRef>
          <a:fontRef idx="minor"/>
        </p:style>
      </p:sp>
      <p:sp>
        <p:nvSpPr>
          <p:cNvPr id="90" name="TextShape 4"/>
          <p:cNvSpPr txBox="1"/>
          <p:nvPr/>
        </p:nvSpPr>
        <p:spPr>
          <a:xfrm>
            <a:off x="5307840" y="963360"/>
            <a:ext cx="5959440" cy="4827240"/>
          </a:xfrm>
          <a:prstGeom prst="rect">
            <a:avLst/>
          </a:prstGeom>
          <a:noFill/>
          <a:ln>
            <a:noFill/>
          </a:ln>
        </p:spPr>
        <p:txBody>
          <a:bodyPr anchor="ctr">
            <a:normAutofit/>
          </a:bodyPr>
          <a:p>
            <a:pPr marL="37080">
              <a:lnSpc>
                <a:spcPct val="100000"/>
              </a:lnSpc>
              <a:spcBef>
                <a:spcPts val="400"/>
              </a:spcBef>
              <a:spcAft>
                <a:spcPts val="601"/>
              </a:spcAft>
            </a:pPr>
            <a:r>
              <a:rPr b="0" lang="en-US" sz="2000" spc="-1" strike="noStrike">
                <a:solidFill>
                  <a:srgbClr val="ffffff"/>
                </a:solidFill>
                <a:latin typeface="Calisto MT"/>
              </a:rPr>
              <a:t>Tempat dimana dilakukannya operasi militer sekarang menjadi semakin kompleks. Sehingga sulit untuk melihat kawan dan lawan.</a:t>
            </a:r>
            <a:endParaRPr b="0" lang="en-US" sz="2000" spc="-1" strike="noStrike">
              <a:solidFill>
                <a:srgbClr val="e3e3e3"/>
              </a:solidFill>
              <a:latin typeface="Calisto MT"/>
            </a:endParaRPr>
          </a:p>
        </p:txBody>
      </p:sp>
    </p:spTree>
  </p:cSld>
  <p:timing>
    <p:tnLst>
      <p:par>
        <p:cTn id="5" dur="indefinite" restart="never" nodeType="tmRoot">
          <p:childTnLst>
            <p:seq>
              <p:cTn id="6" dur="indefinite" nodeType="mainSeq"/>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91" name="CustomShape 1"/>
          <p:cNvSpPr/>
          <p:nvPr/>
        </p:nvSpPr>
        <p:spPr>
          <a:xfrm>
            <a:off x="321480" y="320040"/>
            <a:ext cx="11548440" cy="6217560"/>
          </a:xfrm>
          <a:prstGeom prst="rect">
            <a:avLst/>
          </a:prstGeom>
          <a:solidFill>
            <a:schemeClr val="bg1">
              <a:lumMod val="75000"/>
              <a:lumOff val="25000"/>
            </a:schemeClr>
          </a:solidFill>
          <a:ln>
            <a:noFill/>
          </a:ln>
          <a:effectLst>
            <a:innerShdw blurRad="63500" dir="16200000" dist="50800">
              <a:srgbClr val="000000">
                <a:alpha val="50000"/>
              </a:srgbClr>
            </a:innerShdw>
          </a:effectLst>
        </p:spPr>
        <p:style>
          <a:lnRef idx="2">
            <a:schemeClr val="accent1">
              <a:shade val="50000"/>
            </a:schemeClr>
          </a:lnRef>
          <a:fillRef idx="1">
            <a:schemeClr val="accent1"/>
          </a:fillRef>
          <a:effectRef idx="0">
            <a:schemeClr val="accent1"/>
          </a:effectRef>
          <a:fontRef idx="minor"/>
        </p:style>
      </p:sp>
      <p:sp>
        <p:nvSpPr>
          <p:cNvPr id="92" name="TextShape 2"/>
          <p:cNvSpPr txBox="1"/>
          <p:nvPr/>
        </p:nvSpPr>
        <p:spPr>
          <a:xfrm>
            <a:off x="913680" y="963360"/>
            <a:ext cx="3740400" cy="4827240"/>
          </a:xfrm>
          <a:prstGeom prst="rect">
            <a:avLst/>
          </a:prstGeom>
          <a:noFill/>
          <a:ln>
            <a:noFill/>
          </a:ln>
        </p:spPr>
        <p:txBody>
          <a:bodyPr anchor="ctr">
            <a:normAutofit/>
          </a:bodyPr>
          <a:p>
            <a:pPr algn="r">
              <a:lnSpc>
                <a:spcPct val="100000"/>
              </a:lnSpc>
            </a:pPr>
            <a:r>
              <a:rPr b="0" lang="en-US" sz="4000" spc="-1" strike="noStrike">
                <a:solidFill>
                  <a:srgbClr val="e3e3e3"/>
                </a:solidFill>
                <a:latin typeface="Calisto MT"/>
              </a:rPr>
              <a:t>Information Overload</a:t>
            </a:r>
            <a:endParaRPr b="0" lang="en-US" sz="4000" spc="-1" strike="noStrike">
              <a:solidFill>
                <a:srgbClr val="ffffff"/>
              </a:solidFill>
              <a:latin typeface="Calisto MT"/>
            </a:endParaRPr>
          </a:p>
        </p:txBody>
      </p:sp>
      <p:sp>
        <p:nvSpPr>
          <p:cNvPr id="93" name="Line 3"/>
          <p:cNvSpPr/>
          <p:nvPr/>
        </p:nvSpPr>
        <p:spPr>
          <a:xfrm>
            <a:off x="4980960" y="2057040"/>
            <a:ext cx="360" cy="2743200"/>
          </a:xfrm>
          <a:prstGeom prst="line">
            <a:avLst/>
          </a:prstGeom>
          <a:ln w="19080">
            <a:solidFill>
              <a:schemeClr val="accent2"/>
            </a:solidFill>
            <a:round/>
          </a:ln>
        </p:spPr>
        <p:style>
          <a:lnRef idx="1">
            <a:schemeClr val="accent1"/>
          </a:lnRef>
          <a:fillRef idx="0">
            <a:schemeClr val="accent1"/>
          </a:fillRef>
          <a:effectRef idx="0">
            <a:schemeClr val="accent1"/>
          </a:effectRef>
          <a:fontRef idx="minor"/>
        </p:style>
      </p:sp>
      <p:sp>
        <p:nvSpPr>
          <p:cNvPr id="94" name="TextShape 4"/>
          <p:cNvSpPr txBox="1"/>
          <p:nvPr/>
        </p:nvSpPr>
        <p:spPr>
          <a:xfrm>
            <a:off x="5307840" y="963360"/>
            <a:ext cx="5959440" cy="4827240"/>
          </a:xfrm>
          <a:prstGeom prst="rect">
            <a:avLst/>
          </a:prstGeom>
          <a:noFill/>
          <a:ln>
            <a:noFill/>
          </a:ln>
        </p:spPr>
        <p:txBody>
          <a:bodyPr anchor="ctr">
            <a:normAutofit/>
          </a:bodyPr>
          <a:p>
            <a:pPr marL="37080">
              <a:lnSpc>
                <a:spcPct val="100000"/>
              </a:lnSpc>
              <a:spcBef>
                <a:spcPts val="400"/>
              </a:spcBef>
              <a:spcAft>
                <a:spcPts val="601"/>
              </a:spcAft>
            </a:pPr>
            <a:r>
              <a:rPr b="0" lang="en-US" sz="2000" spc="-1" strike="noStrike">
                <a:solidFill>
                  <a:srgbClr val="ffffff"/>
                </a:solidFill>
                <a:latin typeface="Calisto MT"/>
              </a:rPr>
              <a:t>Dengan banyaknya informasi yang mungkin didapat dari medan operasi militer, menyebabkan komandan militer sulit untuk mengolah semua informasi yang disediakan.</a:t>
            </a:r>
            <a:endParaRPr b="0" lang="en-US" sz="2000" spc="-1" strike="noStrike">
              <a:solidFill>
                <a:srgbClr val="e3e3e3"/>
              </a:solidFill>
              <a:latin typeface="Calisto MT"/>
            </a:endParaRPr>
          </a:p>
        </p:txBody>
      </p:sp>
    </p:spTree>
  </p:cSld>
  <p:timing>
    <p:tnLst>
      <p:par>
        <p:cTn id="7" dur="indefinite" restart="never" nodeType="tmRoot">
          <p:childTnLst>
            <p:seq>
              <p:cTn id="8" dur="indefinite" nodeType="mainSeq"/>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95" name="CustomShape 1"/>
          <p:cNvSpPr/>
          <p:nvPr/>
        </p:nvSpPr>
        <p:spPr>
          <a:xfrm>
            <a:off x="321480" y="320040"/>
            <a:ext cx="11548440" cy="6217560"/>
          </a:xfrm>
          <a:prstGeom prst="rect">
            <a:avLst/>
          </a:prstGeom>
          <a:solidFill>
            <a:schemeClr val="bg1">
              <a:lumMod val="75000"/>
              <a:lumOff val="25000"/>
            </a:schemeClr>
          </a:solidFill>
          <a:ln>
            <a:noFill/>
          </a:ln>
          <a:effectLst>
            <a:innerShdw blurRad="63500" dir="16200000" dist="50800">
              <a:srgbClr val="000000">
                <a:alpha val="50000"/>
              </a:srgbClr>
            </a:innerShdw>
          </a:effectLst>
        </p:spPr>
        <p:style>
          <a:lnRef idx="2">
            <a:schemeClr val="accent1">
              <a:shade val="50000"/>
            </a:schemeClr>
          </a:lnRef>
          <a:fillRef idx="1">
            <a:schemeClr val="accent1"/>
          </a:fillRef>
          <a:effectRef idx="0">
            <a:schemeClr val="accent1"/>
          </a:effectRef>
          <a:fontRef idx="minor"/>
        </p:style>
      </p:sp>
      <p:sp>
        <p:nvSpPr>
          <p:cNvPr id="96" name="TextShape 2"/>
          <p:cNvSpPr txBox="1"/>
          <p:nvPr/>
        </p:nvSpPr>
        <p:spPr>
          <a:xfrm>
            <a:off x="913680" y="963360"/>
            <a:ext cx="3740400" cy="4827240"/>
          </a:xfrm>
          <a:prstGeom prst="rect">
            <a:avLst/>
          </a:prstGeom>
          <a:noFill/>
          <a:ln>
            <a:noFill/>
          </a:ln>
        </p:spPr>
        <p:txBody>
          <a:bodyPr anchor="ctr">
            <a:normAutofit/>
          </a:bodyPr>
          <a:p>
            <a:pPr algn="r">
              <a:lnSpc>
                <a:spcPct val="100000"/>
              </a:lnSpc>
            </a:pPr>
            <a:r>
              <a:rPr b="0" lang="en-US" sz="4000" spc="-1" strike="noStrike">
                <a:solidFill>
                  <a:srgbClr val="e3e3e3"/>
                </a:solidFill>
                <a:latin typeface="Calisto MT"/>
              </a:rPr>
              <a:t>Training</a:t>
            </a:r>
            <a:endParaRPr b="0" lang="en-US" sz="4000" spc="-1" strike="noStrike">
              <a:solidFill>
                <a:srgbClr val="ffffff"/>
              </a:solidFill>
              <a:latin typeface="Calisto MT"/>
            </a:endParaRPr>
          </a:p>
        </p:txBody>
      </p:sp>
      <p:sp>
        <p:nvSpPr>
          <p:cNvPr id="97" name="Line 3"/>
          <p:cNvSpPr/>
          <p:nvPr/>
        </p:nvSpPr>
        <p:spPr>
          <a:xfrm>
            <a:off x="4980960" y="2057040"/>
            <a:ext cx="360" cy="2743200"/>
          </a:xfrm>
          <a:prstGeom prst="line">
            <a:avLst/>
          </a:prstGeom>
          <a:ln w="19080">
            <a:solidFill>
              <a:schemeClr val="accent2"/>
            </a:solidFill>
            <a:round/>
          </a:ln>
        </p:spPr>
        <p:style>
          <a:lnRef idx="1">
            <a:schemeClr val="accent1"/>
          </a:lnRef>
          <a:fillRef idx="0">
            <a:schemeClr val="accent1"/>
          </a:fillRef>
          <a:effectRef idx="0">
            <a:schemeClr val="accent1"/>
          </a:effectRef>
          <a:fontRef idx="minor"/>
        </p:style>
      </p:sp>
      <p:sp>
        <p:nvSpPr>
          <p:cNvPr id="98" name="TextShape 4"/>
          <p:cNvSpPr txBox="1"/>
          <p:nvPr/>
        </p:nvSpPr>
        <p:spPr>
          <a:xfrm>
            <a:off x="5307840" y="963360"/>
            <a:ext cx="5959440" cy="4827240"/>
          </a:xfrm>
          <a:prstGeom prst="rect">
            <a:avLst/>
          </a:prstGeom>
          <a:noFill/>
          <a:ln>
            <a:noFill/>
          </a:ln>
        </p:spPr>
        <p:txBody>
          <a:bodyPr anchor="ctr">
            <a:normAutofit/>
          </a:bodyPr>
          <a:p>
            <a:pPr marL="37080">
              <a:lnSpc>
                <a:spcPct val="100000"/>
              </a:lnSpc>
              <a:spcBef>
                <a:spcPts val="400"/>
              </a:spcBef>
              <a:spcAft>
                <a:spcPts val="601"/>
              </a:spcAft>
            </a:pPr>
            <a:r>
              <a:rPr b="0" lang="en-US" sz="2000" spc="-1" strike="noStrike">
                <a:solidFill>
                  <a:srgbClr val="ffffff"/>
                </a:solidFill>
                <a:latin typeface="Calisto MT"/>
              </a:rPr>
              <a:t>Kebanyakan latihan militer menggunakan medan buatan yang dibuat menyerupai aslinya. Namun jika menggunakan AR maka dapat menggunakan medan yang sama dengan aslinya.</a:t>
            </a:r>
            <a:endParaRPr b="0" lang="en-US" sz="2000" spc="-1" strike="noStrike">
              <a:solidFill>
                <a:srgbClr val="e3e3e3"/>
              </a:solidFill>
              <a:latin typeface="Calisto MT"/>
            </a:endParaRPr>
          </a:p>
        </p:txBody>
      </p:sp>
    </p:spTree>
  </p:cSld>
  <p:timing>
    <p:tnLst>
      <p:par>
        <p:cTn id="9" dur="indefinite" restart="never" nodeType="tmRoot">
          <p:childTnLst>
            <p:seq>
              <p:cTn id="10" dur="indefinite" nodeType="mainSeq"/>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99" name="CustomShape 1"/>
          <p:cNvSpPr/>
          <p:nvPr/>
        </p:nvSpPr>
        <p:spPr>
          <a:xfrm>
            <a:off x="321480" y="320040"/>
            <a:ext cx="11548440" cy="6217560"/>
          </a:xfrm>
          <a:prstGeom prst="rect">
            <a:avLst/>
          </a:prstGeom>
          <a:solidFill>
            <a:schemeClr val="bg1">
              <a:lumMod val="75000"/>
              <a:lumOff val="25000"/>
            </a:schemeClr>
          </a:solidFill>
          <a:ln>
            <a:noFill/>
          </a:ln>
          <a:effectLst>
            <a:innerShdw blurRad="63500" dir="16200000" dist="50800">
              <a:srgbClr val="000000">
                <a:alpha val="50000"/>
              </a:srgbClr>
            </a:innerShdw>
          </a:effectLst>
        </p:spPr>
        <p:style>
          <a:lnRef idx="2">
            <a:schemeClr val="accent1">
              <a:shade val="50000"/>
            </a:schemeClr>
          </a:lnRef>
          <a:fillRef idx="1">
            <a:schemeClr val="accent1"/>
          </a:fillRef>
          <a:effectRef idx="0">
            <a:schemeClr val="accent1"/>
          </a:effectRef>
          <a:fontRef idx="minor"/>
        </p:style>
      </p:sp>
      <p:sp>
        <p:nvSpPr>
          <p:cNvPr id="100" name="TextShape 2"/>
          <p:cNvSpPr txBox="1"/>
          <p:nvPr/>
        </p:nvSpPr>
        <p:spPr>
          <a:xfrm>
            <a:off x="913680" y="963360"/>
            <a:ext cx="3740400" cy="4827240"/>
          </a:xfrm>
          <a:prstGeom prst="rect">
            <a:avLst/>
          </a:prstGeom>
          <a:noFill/>
          <a:ln>
            <a:noFill/>
          </a:ln>
        </p:spPr>
        <p:txBody>
          <a:bodyPr anchor="ctr">
            <a:normAutofit/>
          </a:bodyPr>
          <a:p>
            <a:pPr algn="r">
              <a:lnSpc>
                <a:spcPct val="100000"/>
              </a:lnSpc>
            </a:pPr>
            <a:r>
              <a:rPr b="0" lang="en-US" sz="4000" spc="-1" strike="noStrike">
                <a:solidFill>
                  <a:srgbClr val="e3e3e3"/>
                </a:solidFill>
                <a:latin typeface="Calisto MT"/>
              </a:rPr>
              <a:t>Quick Reaction Forces</a:t>
            </a:r>
            <a:endParaRPr b="0" lang="en-US" sz="4000" spc="-1" strike="noStrike">
              <a:solidFill>
                <a:srgbClr val="ffffff"/>
              </a:solidFill>
              <a:latin typeface="Calisto MT"/>
            </a:endParaRPr>
          </a:p>
        </p:txBody>
      </p:sp>
      <p:sp>
        <p:nvSpPr>
          <p:cNvPr id="101" name="Line 3"/>
          <p:cNvSpPr/>
          <p:nvPr/>
        </p:nvSpPr>
        <p:spPr>
          <a:xfrm>
            <a:off x="4980960" y="2057040"/>
            <a:ext cx="360" cy="2743200"/>
          </a:xfrm>
          <a:prstGeom prst="line">
            <a:avLst/>
          </a:prstGeom>
          <a:ln w="19080">
            <a:solidFill>
              <a:schemeClr val="accent2"/>
            </a:solidFill>
            <a:round/>
          </a:ln>
        </p:spPr>
        <p:style>
          <a:lnRef idx="1">
            <a:schemeClr val="accent1"/>
          </a:lnRef>
          <a:fillRef idx="0">
            <a:schemeClr val="accent1"/>
          </a:fillRef>
          <a:effectRef idx="0">
            <a:schemeClr val="accent1"/>
          </a:effectRef>
          <a:fontRef idx="minor"/>
        </p:style>
      </p:sp>
      <p:sp>
        <p:nvSpPr>
          <p:cNvPr id="102" name="TextShape 4"/>
          <p:cNvSpPr txBox="1"/>
          <p:nvPr/>
        </p:nvSpPr>
        <p:spPr>
          <a:xfrm>
            <a:off x="5307840" y="963360"/>
            <a:ext cx="5959440" cy="4827240"/>
          </a:xfrm>
          <a:prstGeom prst="rect">
            <a:avLst/>
          </a:prstGeom>
          <a:noFill/>
          <a:ln>
            <a:noFill/>
          </a:ln>
        </p:spPr>
        <p:txBody>
          <a:bodyPr anchor="ctr">
            <a:normAutofit/>
          </a:bodyPr>
          <a:p>
            <a:pPr marL="37080">
              <a:lnSpc>
                <a:spcPct val="100000"/>
              </a:lnSpc>
              <a:spcBef>
                <a:spcPts val="400"/>
              </a:spcBef>
              <a:spcAft>
                <a:spcPts val="601"/>
              </a:spcAft>
            </a:pPr>
            <a:r>
              <a:rPr b="0" lang="en-US" sz="2000" spc="-1" strike="noStrike">
                <a:solidFill>
                  <a:srgbClr val="ffffff"/>
                </a:solidFill>
                <a:latin typeface="Calisto MT"/>
              </a:rPr>
              <a:t>Kebanyakan aktivitas militer menggunakan tanggapan cepat (fast respon) dengan kemampuan olah informasi yang cepat maka menggunakan AR dapat lebih bermanfaat.</a:t>
            </a:r>
            <a:endParaRPr b="0" lang="en-US" sz="2000" spc="-1" strike="noStrike">
              <a:solidFill>
                <a:srgbClr val="e3e3e3"/>
              </a:solidFill>
              <a:latin typeface="Calisto MT"/>
            </a:endParaRPr>
          </a:p>
        </p:txBody>
      </p:sp>
    </p:spTree>
  </p:cSld>
  <p:timing>
    <p:tnLst>
      <p:par>
        <p:cTn id="11" dur="indefinite" restart="never" nodeType="tmRoot">
          <p:childTnLst>
            <p:seq>
              <p:cTn id="12" dur="indefinite" nodeType="mainSeq"/>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103" name="TextShape 1"/>
          <p:cNvSpPr txBox="1"/>
          <p:nvPr/>
        </p:nvSpPr>
        <p:spPr>
          <a:xfrm>
            <a:off x="913680" y="609480"/>
            <a:ext cx="10353240" cy="1164240"/>
          </a:xfrm>
          <a:prstGeom prst="rect">
            <a:avLst/>
          </a:prstGeom>
          <a:noFill/>
          <a:ln>
            <a:noFill/>
          </a:ln>
        </p:spPr>
        <p:txBody>
          <a:bodyPr anchor="ctr">
            <a:normAutofit/>
          </a:bodyPr>
          <a:p>
            <a:pPr algn="ctr">
              <a:lnSpc>
                <a:spcPct val="100000"/>
              </a:lnSpc>
            </a:pPr>
            <a:r>
              <a:rPr b="0" lang="en-US" sz="4000" spc="-1" strike="noStrike">
                <a:solidFill>
                  <a:srgbClr val="e3e3e3"/>
                </a:solidFill>
                <a:latin typeface="Calisto MT"/>
              </a:rPr>
              <a:t>AR Project of the Military</a:t>
            </a:r>
            <a:endParaRPr b="0" lang="en-US" sz="4000" spc="-1" strike="noStrike">
              <a:solidFill>
                <a:srgbClr val="ffffff"/>
              </a:solidFill>
              <a:latin typeface="Calisto MT"/>
            </a:endParaRPr>
          </a:p>
        </p:txBody>
      </p:sp>
      <p:pic>
        <p:nvPicPr>
          <p:cNvPr id="104" name="Picture 7" descr=""/>
          <p:cNvPicPr/>
          <p:nvPr/>
        </p:nvPicPr>
        <p:blipFill>
          <a:blip r:embed="rId2"/>
          <a:srcRect l="798" t="2668" r="617" b="0"/>
          <a:stretch/>
        </p:blipFill>
        <p:spPr>
          <a:xfrm>
            <a:off x="0" y="2046600"/>
            <a:ext cx="12191760" cy="4811040"/>
          </a:xfrm>
          <a:prstGeom prst="rect">
            <a:avLst/>
          </a:prstGeom>
          <a:ln>
            <a:noFill/>
          </a:ln>
          <a:effectLst>
            <a:innerShdw blurRad="63500" dir="16200000" dist="50800">
              <a:srgbClr val="000000">
                <a:alpha val="50000"/>
              </a:srgbClr>
            </a:innerShdw>
          </a:effectLst>
        </p:spPr>
      </p:pic>
      <p:sp>
        <p:nvSpPr>
          <p:cNvPr id="105" name="TextShape 2"/>
          <p:cNvSpPr txBox="1"/>
          <p:nvPr/>
        </p:nvSpPr>
        <p:spPr>
          <a:xfrm>
            <a:off x="1235520" y="2481840"/>
            <a:ext cx="9709920" cy="3308760"/>
          </a:xfrm>
          <a:prstGeom prst="rect">
            <a:avLst/>
          </a:prstGeom>
          <a:noFill/>
          <a:ln>
            <a:noFill/>
          </a:ln>
        </p:spPr>
        <p:txBody>
          <a:bodyPr>
            <a:normAutofit/>
          </a:bodyPr>
          <a:p>
            <a:pPr marL="37080">
              <a:lnSpc>
                <a:spcPct val="100000"/>
              </a:lnSpc>
              <a:spcBef>
                <a:spcPts val="400"/>
              </a:spcBef>
              <a:spcAft>
                <a:spcPts val="601"/>
              </a:spcAft>
            </a:pPr>
            <a:r>
              <a:rPr b="0" lang="en-US" sz="2000" spc="-1" strike="noStrike">
                <a:solidFill>
                  <a:srgbClr val="e3e3e3"/>
                </a:solidFill>
                <a:latin typeface="Calisto MT"/>
              </a:rPr>
              <a:t>AR projects pada militer pertama kali diperkenalkan oleh Ivan Sutherland. Namun beberapa tahun belakang banyak terdapat Project-Project AR yang berhubungan dengan militer</a:t>
            </a:r>
            <a:endParaRPr b="0" lang="en-US" sz="2000" spc="-1" strike="noStrike">
              <a:solidFill>
                <a:srgbClr val="e3e3e3"/>
              </a:solidFill>
              <a:latin typeface="Calisto MT"/>
            </a:endParaRPr>
          </a:p>
        </p:txBody>
      </p:sp>
    </p:spTree>
  </p:cSld>
  <p:timing>
    <p:tnLst>
      <p:par>
        <p:cTn id="13" dur="indefinite" restart="never" nodeType="tmRoot">
          <p:childTnLst>
            <p:seq>
              <p:cTn id="14" dur="indefinite" nodeType="mainSeq"/>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106" name="CustomShape 1"/>
          <p:cNvSpPr/>
          <p:nvPr/>
        </p:nvSpPr>
        <p:spPr>
          <a:xfrm>
            <a:off x="321480" y="320040"/>
            <a:ext cx="11548440" cy="6217560"/>
          </a:xfrm>
          <a:prstGeom prst="rect">
            <a:avLst/>
          </a:prstGeom>
          <a:solidFill>
            <a:schemeClr val="bg1">
              <a:lumMod val="75000"/>
              <a:lumOff val="25000"/>
            </a:schemeClr>
          </a:solidFill>
          <a:ln>
            <a:noFill/>
          </a:ln>
          <a:effectLst>
            <a:innerShdw blurRad="63500" dir="16200000" dist="50800">
              <a:srgbClr val="000000">
                <a:alpha val="50000"/>
              </a:srgbClr>
            </a:innerShdw>
          </a:effectLst>
        </p:spPr>
        <p:style>
          <a:lnRef idx="2">
            <a:schemeClr val="accent1">
              <a:shade val="50000"/>
            </a:schemeClr>
          </a:lnRef>
          <a:fillRef idx="1">
            <a:schemeClr val="accent1"/>
          </a:fillRef>
          <a:effectRef idx="0">
            <a:schemeClr val="accent1"/>
          </a:effectRef>
          <a:fontRef idx="minor"/>
        </p:style>
      </p:sp>
      <p:sp>
        <p:nvSpPr>
          <p:cNvPr id="107" name="TextShape 2"/>
          <p:cNvSpPr txBox="1"/>
          <p:nvPr/>
        </p:nvSpPr>
        <p:spPr>
          <a:xfrm>
            <a:off x="913680" y="963360"/>
            <a:ext cx="3740400" cy="4827240"/>
          </a:xfrm>
          <a:prstGeom prst="rect">
            <a:avLst/>
          </a:prstGeom>
          <a:noFill/>
          <a:ln>
            <a:noFill/>
          </a:ln>
        </p:spPr>
        <p:txBody>
          <a:bodyPr anchor="ctr">
            <a:normAutofit/>
          </a:bodyPr>
          <a:p>
            <a:pPr algn="r">
              <a:lnSpc>
                <a:spcPct val="100000"/>
              </a:lnSpc>
            </a:pPr>
            <a:r>
              <a:rPr b="0" lang="en-US" sz="4000" spc="-1" strike="noStrike">
                <a:solidFill>
                  <a:srgbClr val="e3e3e3"/>
                </a:solidFill>
                <a:latin typeface="Calisto MT"/>
              </a:rPr>
              <a:t>The “Super Cockpit”</a:t>
            </a:r>
            <a:endParaRPr b="0" lang="en-US" sz="4000" spc="-1" strike="noStrike">
              <a:solidFill>
                <a:srgbClr val="ffffff"/>
              </a:solidFill>
              <a:latin typeface="Calisto MT"/>
            </a:endParaRPr>
          </a:p>
        </p:txBody>
      </p:sp>
      <p:sp>
        <p:nvSpPr>
          <p:cNvPr id="108" name="Line 3"/>
          <p:cNvSpPr/>
          <p:nvPr/>
        </p:nvSpPr>
        <p:spPr>
          <a:xfrm>
            <a:off x="4980960" y="2057040"/>
            <a:ext cx="360" cy="2743200"/>
          </a:xfrm>
          <a:prstGeom prst="line">
            <a:avLst/>
          </a:prstGeom>
          <a:ln w="19080">
            <a:solidFill>
              <a:schemeClr val="accent2"/>
            </a:solidFill>
            <a:round/>
          </a:ln>
        </p:spPr>
        <p:style>
          <a:lnRef idx="1">
            <a:schemeClr val="accent1"/>
          </a:lnRef>
          <a:fillRef idx="0">
            <a:schemeClr val="accent1"/>
          </a:fillRef>
          <a:effectRef idx="0">
            <a:schemeClr val="accent1"/>
          </a:effectRef>
          <a:fontRef idx="minor"/>
        </p:style>
      </p:sp>
      <p:sp>
        <p:nvSpPr>
          <p:cNvPr id="109" name="TextShape 4"/>
          <p:cNvSpPr txBox="1"/>
          <p:nvPr/>
        </p:nvSpPr>
        <p:spPr>
          <a:xfrm>
            <a:off x="5307840" y="963360"/>
            <a:ext cx="5959440" cy="4827240"/>
          </a:xfrm>
          <a:prstGeom prst="rect">
            <a:avLst/>
          </a:prstGeom>
          <a:noFill/>
          <a:ln>
            <a:noFill/>
          </a:ln>
        </p:spPr>
        <p:txBody>
          <a:bodyPr anchor="ctr">
            <a:normAutofit/>
          </a:bodyPr>
          <a:p>
            <a:pPr marL="37080">
              <a:lnSpc>
                <a:spcPct val="100000"/>
              </a:lnSpc>
              <a:spcBef>
                <a:spcPts val="400"/>
              </a:spcBef>
              <a:spcAft>
                <a:spcPts val="601"/>
              </a:spcAft>
            </a:pPr>
            <a:r>
              <a:rPr b="0" lang="en-US" sz="2000" spc="-1" strike="noStrike">
                <a:solidFill>
                  <a:srgbClr val="ffffff"/>
                </a:solidFill>
                <a:latin typeface="Calisto MT"/>
              </a:rPr>
              <a:t>Sistem ini di develop oleh Wright-Petterson Air Force Base pada 1960. Teknologi ini mendukung pilot pesawat tempur yang dipasang di helmnya. Aplikasi ini menampilkan berbagai macam informasi pendukung dalam penerbangan.</a:t>
            </a:r>
            <a:endParaRPr b="0" lang="en-US" sz="2000" spc="-1" strike="noStrike">
              <a:solidFill>
                <a:srgbClr val="e3e3e3"/>
              </a:solidFill>
              <a:latin typeface="Calisto MT"/>
            </a:endParaRPr>
          </a:p>
        </p:txBody>
      </p:sp>
    </p:spTree>
  </p:cSld>
  <p:timing>
    <p:tnLst>
      <p:par>
        <p:cTn id="15" dur="indefinite" restart="never" nodeType="tmRoot">
          <p:childTnLst>
            <p:seq>
              <p:cTn id="16" dur="indefinite" nodeType="mainSeq"/>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110" name="CustomShape 1"/>
          <p:cNvSpPr/>
          <p:nvPr/>
        </p:nvSpPr>
        <p:spPr>
          <a:xfrm>
            <a:off x="321480" y="320040"/>
            <a:ext cx="11548440" cy="6217560"/>
          </a:xfrm>
          <a:prstGeom prst="rect">
            <a:avLst/>
          </a:prstGeom>
          <a:solidFill>
            <a:schemeClr val="bg1">
              <a:lumMod val="75000"/>
              <a:lumOff val="25000"/>
            </a:schemeClr>
          </a:solidFill>
          <a:ln>
            <a:noFill/>
          </a:ln>
          <a:effectLst>
            <a:innerShdw blurRad="63500" dir="16200000" dist="50800">
              <a:srgbClr val="000000">
                <a:alpha val="50000"/>
              </a:srgbClr>
            </a:innerShdw>
          </a:effectLst>
        </p:spPr>
        <p:style>
          <a:lnRef idx="2">
            <a:schemeClr val="accent1">
              <a:shade val="50000"/>
            </a:schemeClr>
          </a:lnRef>
          <a:fillRef idx="1">
            <a:schemeClr val="accent1"/>
          </a:fillRef>
          <a:effectRef idx="0">
            <a:schemeClr val="accent1"/>
          </a:effectRef>
          <a:fontRef idx="minor"/>
        </p:style>
      </p:sp>
      <p:sp>
        <p:nvSpPr>
          <p:cNvPr id="111" name="TextShape 2"/>
          <p:cNvSpPr txBox="1"/>
          <p:nvPr/>
        </p:nvSpPr>
        <p:spPr>
          <a:xfrm>
            <a:off x="913680" y="963360"/>
            <a:ext cx="3740400" cy="4827240"/>
          </a:xfrm>
          <a:prstGeom prst="rect">
            <a:avLst/>
          </a:prstGeom>
          <a:noFill/>
          <a:ln>
            <a:noFill/>
          </a:ln>
        </p:spPr>
        <p:txBody>
          <a:bodyPr anchor="ctr">
            <a:normAutofit/>
          </a:bodyPr>
          <a:p>
            <a:pPr algn="r">
              <a:lnSpc>
                <a:spcPct val="100000"/>
              </a:lnSpc>
            </a:pPr>
            <a:r>
              <a:rPr b="0" lang="en-US" sz="4000" spc="-1" strike="noStrike">
                <a:solidFill>
                  <a:srgbClr val="e3e3e3"/>
                </a:solidFill>
                <a:latin typeface="Calisto MT"/>
              </a:rPr>
              <a:t>Aspen Movie Map</a:t>
            </a:r>
            <a:endParaRPr b="0" lang="en-US" sz="4000" spc="-1" strike="noStrike">
              <a:solidFill>
                <a:srgbClr val="ffffff"/>
              </a:solidFill>
              <a:latin typeface="Calisto MT"/>
            </a:endParaRPr>
          </a:p>
        </p:txBody>
      </p:sp>
      <p:sp>
        <p:nvSpPr>
          <p:cNvPr id="112" name="Line 3"/>
          <p:cNvSpPr/>
          <p:nvPr/>
        </p:nvSpPr>
        <p:spPr>
          <a:xfrm>
            <a:off x="4980960" y="2057040"/>
            <a:ext cx="360" cy="2743200"/>
          </a:xfrm>
          <a:prstGeom prst="line">
            <a:avLst/>
          </a:prstGeom>
          <a:ln w="19080">
            <a:solidFill>
              <a:schemeClr val="accent2"/>
            </a:solidFill>
            <a:round/>
          </a:ln>
        </p:spPr>
        <p:style>
          <a:lnRef idx="1">
            <a:schemeClr val="accent1"/>
          </a:lnRef>
          <a:fillRef idx="0">
            <a:schemeClr val="accent1"/>
          </a:fillRef>
          <a:effectRef idx="0">
            <a:schemeClr val="accent1"/>
          </a:effectRef>
          <a:fontRef idx="minor"/>
        </p:style>
      </p:sp>
      <p:sp>
        <p:nvSpPr>
          <p:cNvPr id="113" name="TextShape 4"/>
          <p:cNvSpPr txBox="1"/>
          <p:nvPr/>
        </p:nvSpPr>
        <p:spPr>
          <a:xfrm>
            <a:off x="5307840" y="963360"/>
            <a:ext cx="5959440" cy="4827240"/>
          </a:xfrm>
          <a:prstGeom prst="rect">
            <a:avLst/>
          </a:prstGeom>
          <a:noFill/>
          <a:ln>
            <a:noFill/>
          </a:ln>
        </p:spPr>
        <p:txBody>
          <a:bodyPr anchor="ctr">
            <a:normAutofit/>
          </a:bodyPr>
          <a:p>
            <a:pPr marL="37080">
              <a:lnSpc>
                <a:spcPct val="100000"/>
              </a:lnSpc>
              <a:spcBef>
                <a:spcPts val="400"/>
              </a:spcBef>
              <a:spcAft>
                <a:spcPts val="601"/>
              </a:spcAft>
            </a:pPr>
            <a:r>
              <a:rPr b="0" lang="en-US" sz="2000" spc="-1" strike="noStrike">
                <a:solidFill>
                  <a:srgbClr val="ffffff"/>
                </a:solidFill>
                <a:latin typeface="Calisto MT"/>
              </a:rPr>
              <a:t>Salah satu tujuan dari teknologi kemiliteran adalah dapat memetakan medan secara real-time. Dengan aplikasi ini kita dapat memetakan medan dengan aplikasi AR sehingga pengambilan keputusan saat latihan maupun operasi militer bisa cepat dan tepat</a:t>
            </a:r>
            <a:endParaRPr b="0" lang="en-US" sz="2000" spc="-1" strike="noStrike">
              <a:solidFill>
                <a:srgbClr val="e3e3e3"/>
              </a:solidFill>
              <a:latin typeface="Calisto MT"/>
            </a:endParaRPr>
          </a:p>
        </p:txBody>
      </p:sp>
    </p:spTree>
  </p:cSld>
  <p:timing>
    <p:tnLst>
      <p:par>
        <p:cTn id="17" dur="indefinite" restart="never" nodeType="tmRoot">
          <p:childTnLst>
            <p:seq>
              <p:cTn id="18" dur="indefinite"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212123"/>
      </a:dk2>
      <a:lt2>
        <a:srgbClr val="dadada"/>
      </a:lt2>
      <a:accent1>
        <a:srgbClr val="bc451b"/>
      </a:accent1>
      <a:accent2>
        <a:srgbClr val="d3ba68"/>
      </a:accent2>
      <a:accent3>
        <a:srgbClr val="bb8640"/>
      </a:accent3>
      <a:accent4>
        <a:srgbClr val="ad9277"/>
      </a:accent4>
      <a:accent5>
        <a:srgbClr val="a55a43"/>
      </a:accent5>
      <a:accent6>
        <a:srgbClr val="ad9d7b"/>
      </a:accent6>
      <a:hlink>
        <a:srgbClr val="e98052"/>
      </a:hlink>
      <a:folHlink>
        <a:srgbClr val="f4b69b"/>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12</TotalTime>
  <Application>LibreOffice/6.0.3.2$Linux_X86_64 LibreOffice_project/00m0$Build-2</Application>
  <Words>276</Words>
  <Paragraphs>24</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2018-09-26T08:02:17Z</dcterms:created>
  <dc:creator>Andrean Januar Priatmojo(552057)</dc:creator>
  <dc:description/>
  <dc:language>en-US</dc:language>
  <cp:lastModifiedBy/>
  <dcterms:modified xsi:type="dcterms:W3CDTF">2018-09-27T09:46:33Z</dcterms:modified>
  <cp:revision>2</cp:revision>
  <dc:subject/>
  <dc:title>Military Application of Augmented Reality</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0</vt:i4>
  </property>
  <property fmtid="{D5CDD505-2E9C-101B-9397-08002B2CF9AE}" pid="8" name="PresentationFormat">
    <vt:lpwstr>Widescreen</vt:lpwstr>
  </property>
  <property fmtid="{D5CDD505-2E9C-101B-9397-08002B2CF9AE}" pid="9" name="ScaleCrop">
    <vt:bool>0</vt:bool>
  </property>
  <property fmtid="{D5CDD505-2E9C-101B-9397-08002B2CF9AE}" pid="10" name="ShareDoc">
    <vt:bool>0</vt:bool>
  </property>
  <property fmtid="{D5CDD505-2E9C-101B-9397-08002B2CF9AE}" pid="11" name="Slides">
    <vt:i4>13</vt:i4>
  </property>
</Properties>
</file>